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9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7" r:id="rId38"/>
    <p:sldId id="291" r:id="rId39"/>
    <p:sldId id="292" r:id="rId40"/>
    <p:sldId id="293" r:id="rId41"/>
    <p:sldId id="294" r:id="rId42"/>
    <p:sldId id="298" r:id="rId43"/>
    <p:sldId id="295" r:id="rId44"/>
    <p:sldId id="296" r:id="rId4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339966"/>
    <a:srgbClr val="800080"/>
    <a:srgbClr val="9966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971" autoAdjust="0"/>
    <p:restoredTop sz="90929"/>
  </p:normalViewPr>
  <p:slideViewPr>
    <p:cSldViewPr snapToGrid="0">
      <p:cViewPr varScale="1">
        <p:scale>
          <a:sx n="71" d="100"/>
          <a:sy n="71" d="100"/>
        </p:scale>
        <p:origin x="125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F9C3AAC-B684-4440-9129-C547F48788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297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en-US" noProof="0" smtClean="0"/>
              <a:t>לחץ כדי לערוך סגנונות טקסט של תבנית בסיס</a:t>
            </a:r>
          </a:p>
          <a:p>
            <a:pPr lvl="1"/>
            <a:r>
              <a:rPr lang="he-IL" altLang="en-US" noProof="0" smtClean="0"/>
              <a:t>רמה שנייה</a:t>
            </a:r>
          </a:p>
          <a:p>
            <a:pPr lvl="2"/>
            <a:r>
              <a:rPr lang="he-IL" altLang="en-US" noProof="0" smtClean="0"/>
              <a:t>רמה שלישית</a:t>
            </a:r>
          </a:p>
          <a:p>
            <a:pPr lvl="3"/>
            <a:r>
              <a:rPr lang="he-IL" altLang="en-US" noProof="0" smtClean="0"/>
              <a:t>רמה רביעית</a:t>
            </a:r>
          </a:p>
          <a:p>
            <a:pPr lvl="4"/>
            <a:r>
              <a:rPr lang="he-IL" altLang="en-US" noProof="0" smtClean="0"/>
              <a:t>רמה חמישית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87D023F-22A2-4B70-8FD0-8CCB838330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0921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26805-5FB7-4364-A6E1-72791E6BCB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901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48CB5-5793-4184-B522-8199C5389E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176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D5E85-D2D3-42B6-81B6-686AF6D880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891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BC81D-C112-4631-8F76-DB9A39E8AC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9784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B61D5-588C-44C2-B6BD-77E8C940EE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9569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7FCD7-EBAA-49CD-95A6-F1C0B68F80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3828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3362B-5F61-418B-A535-516EF7BD9A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1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2D218-5CE8-40CE-B0EE-95B25128E2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5596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734DE-AF53-456B-B6E3-649574A3DC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2117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7D17B-685C-42DB-A466-8718CE713B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5346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E54D1-3895-4022-9163-E791DD65CF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8069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en-US" smtClean="0"/>
              <a:t>לחץ כדי לערוך סגנון כותרת של תבנית בסיס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en-US" smtClean="0"/>
              <a:t>לחץ כדי לערוך סגנונות טקסט של תבנית בסיס</a:t>
            </a:r>
          </a:p>
          <a:p>
            <a:pPr lvl="1"/>
            <a:r>
              <a:rPr lang="he-IL" altLang="en-US" smtClean="0"/>
              <a:t>רמה שנייה</a:t>
            </a:r>
          </a:p>
          <a:p>
            <a:pPr lvl="2"/>
            <a:r>
              <a:rPr lang="he-IL" altLang="en-US" smtClean="0"/>
              <a:t>רמה שלישית</a:t>
            </a:r>
          </a:p>
          <a:p>
            <a:pPr lvl="3"/>
            <a:r>
              <a:rPr lang="he-IL" altLang="en-US" smtClean="0"/>
              <a:t>רמה רביעית</a:t>
            </a:r>
          </a:p>
          <a:p>
            <a:pPr lvl="4"/>
            <a:r>
              <a:rPr lang="he-IL" altLang="en-US" smtClean="0"/>
              <a:t>רמה חמישית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400"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 eaLnBrk="1" hangingPunct="1">
              <a:defRPr sz="1400"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400">
                <a:ea typeface="+mn-ea"/>
              </a:defRPr>
            </a:lvl1pPr>
          </a:lstStyle>
          <a:p>
            <a:pPr>
              <a:defRPr/>
            </a:pPr>
            <a:fld id="{82467194-7622-4D8D-BE47-DE1BA8A07D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Arial" panose="020B0604020202020204" pitchFamily="34" charset="0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 (Hebrew)" panose="02020603050405020304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 (Hebrew)" panose="02020603050405020304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 (Hebrew)" panose="02020603050405020304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 (Hebrew)" panose="02020603050405020304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Times New Roman (Hebrew)" panose="02020603050405020304" pitchFamily="18" charset="0"/>
          <a:cs typeface="Arial" panose="020B0604020202020204" pitchFamily="34" charset="0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Times New Roman (Hebrew)" panose="02020603050405020304" pitchFamily="18" charset="0"/>
          <a:cs typeface="Arial" panose="020B0604020202020204" pitchFamily="34" charset="0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Times New Roman (Hebrew)" panose="02020603050405020304" pitchFamily="18" charset="0"/>
          <a:cs typeface="Arial" panose="020B0604020202020204" pitchFamily="34" charset="0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Times New Roman (Hebrew)" panose="02020603050405020304" pitchFamily="18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050"/>
          <p:cNvSpPr txBox="1">
            <a:spLocks noChangeArrowheads="1"/>
          </p:cNvSpPr>
          <p:nvPr/>
        </p:nvSpPr>
        <p:spPr bwMode="auto">
          <a:xfrm>
            <a:off x="303213" y="919163"/>
            <a:ext cx="864552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Proteins: </a:t>
            </a:r>
            <a:r>
              <a:rPr lang="en-US" altLang="en-US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Structure, Function, and Motion</a:t>
            </a:r>
          </a:p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accent2"/>
                </a:solidFill>
                <a:cs typeface="Arial" panose="020B0604020202020204" pitchFamily="34" charset="0"/>
              </a:rPr>
              <a:t>2</a:t>
            </a:r>
            <a:r>
              <a:rPr lang="en-US" altLang="en-US" sz="2800" b="1" baseline="30000" dirty="0">
                <a:solidFill>
                  <a:schemeClr val="accent2"/>
                </a:solidFill>
                <a:cs typeface="Arial" panose="020B0604020202020204" pitchFamily="34" charset="0"/>
              </a:rPr>
              <a:t>nd</a:t>
            </a:r>
            <a:r>
              <a:rPr lang="en-US" altLang="en-US" sz="2800" b="1" dirty="0">
                <a:solidFill>
                  <a:schemeClr val="accent2"/>
                </a:solidFill>
                <a:cs typeface="Arial" panose="020B0604020202020204" pitchFamily="34" charset="0"/>
              </a:rPr>
              <a:t> Edition (</a:t>
            </a:r>
            <a:r>
              <a:rPr lang="en-US" altLang="en-US" sz="2800" b="1" dirty="0" smtClean="0">
                <a:solidFill>
                  <a:schemeClr val="accent2"/>
                </a:solidFill>
                <a:cs typeface="Arial" panose="020B0604020202020204" pitchFamily="34" charset="0"/>
              </a:rPr>
              <a:t>2018)</a:t>
            </a:r>
            <a:endParaRPr lang="en-US" altLang="en-US" sz="2800" b="1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Amit Kessel &amp; Nir Ben-Tal</a:t>
            </a:r>
          </a:p>
        </p:txBody>
      </p:sp>
      <p:sp>
        <p:nvSpPr>
          <p:cNvPr id="4100" name="Rectangle 1"/>
          <p:cNvSpPr>
            <a:spLocks noChangeArrowheads="1"/>
          </p:cNvSpPr>
          <p:nvPr/>
        </p:nvSpPr>
        <p:spPr bwMode="auto">
          <a:xfrm>
            <a:off x="53975" y="117475"/>
            <a:ext cx="9090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Helvetica Neue"/>
                <a:cs typeface="Times New Roman (Hebrew)" panose="02020603050405020304" pitchFamily="18" charset="0"/>
              </a:rPr>
              <a:t>This PPT presentation is provided as suppl. material to the book:</a:t>
            </a:r>
            <a:endParaRPr lang="en-US" altLang="en-US" sz="2400">
              <a:cs typeface="Times New Roman (Hebrew)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991" y="3597275"/>
            <a:ext cx="2333992" cy="315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0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0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AEB"/>
              </a:clrFrom>
              <a:clrTo>
                <a:srgbClr val="FFFA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2971" r="10542" b="7886"/>
          <a:stretch>
            <a:fillRect/>
          </a:stretch>
        </p:blipFill>
        <p:spPr bwMode="auto">
          <a:xfrm>
            <a:off x="811213" y="215900"/>
            <a:ext cx="7212012" cy="61182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TextBox 4"/>
          <p:cNvSpPr txBox="1">
            <a:spLocks noChangeArrowheads="1"/>
          </p:cNvSpPr>
          <p:nvPr/>
        </p:nvSpPr>
        <p:spPr bwMode="auto">
          <a:xfrm>
            <a:off x="107950" y="215900"/>
            <a:ext cx="441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4000"/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Amit\My Documents\Amit\1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" b="1756"/>
          <a:stretch>
            <a:fillRect/>
          </a:stretch>
        </p:blipFill>
        <p:spPr bwMode="auto">
          <a:xfrm>
            <a:off x="992188" y="122238"/>
            <a:ext cx="7086600" cy="636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122363" y="6169025"/>
            <a:ext cx="6900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Figure 1.8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011238" y="6138863"/>
            <a:ext cx="6900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Figure 1.9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403225"/>
            <a:ext cx="76073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0" y="180975"/>
            <a:ext cx="7445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528638"/>
            <a:ext cx="44704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200400" y="669925"/>
            <a:ext cx="1127125" cy="438150"/>
          </a:xfrm>
          <a:prstGeom prst="rect">
            <a:avLst/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0" y="180975"/>
            <a:ext cx="7445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3" descr="C:\Documents and Settings\Amit\My Documents\Amit\Book\1_Revised_draft\CH1\Figures\Source files\1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2" t="6972" r="8858" b="6660"/>
          <a:stretch>
            <a:fillRect/>
          </a:stretch>
        </p:blipFill>
        <p:spPr bwMode="auto">
          <a:xfrm>
            <a:off x="1301750" y="2378075"/>
            <a:ext cx="213360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611313" y="6135688"/>
            <a:ext cx="579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Figure 1.10</a:t>
            </a:r>
          </a:p>
        </p:txBody>
      </p:sp>
      <p:sp>
        <p:nvSpPr>
          <p:cNvPr id="16388" name="Line 37"/>
          <p:cNvSpPr>
            <a:spLocks noChangeShapeType="1"/>
          </p:cNvSpPr>
          <p:nvPr/>
        </p:nvSpPr>
        <p:spPr bwMode="auto">
          <a:xfrm flipH="1">
            <a:off x="3529013" y="2014538"/>
            <a:ext cx="668337" cy="592137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9" name="Line 38"/>
          <p:cNvSpPr>
            <a:spLocks noChangeShapeType="1"/>
          </p:cNvSpPr>
          <p:nvPr/>
        </p:nvSpPr>
        <p:spPr bwMode="auto">
          <a:xfrm flipV="1">
            <a:off x="4006850" y="3857625"/>
            <a:ext cx="1449388" cy="31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0" name="Text Box 39"/>
          <p:cNvSpPr txBox="1">
            <a:spLocks noChangeArrowheads="1"/>
          </p:cNvSpPr>
          <p:nvPr/>
        </p:nvSpPr>
        <p:spPr bwMode="auto">
          <a:xfrm>
            <a:off x="314325" y="758825"/>
            <a:ext cx="7445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sp>
        <p:nvSpPr>
          <p:cNvPr id="16391" name="Text Box 40"/>
          <p:cNvSpPr txBox="1">
            <a:spLocks noChangeArrowheads="1"/>
          </p:cNvSpPr>
          <p:nvPr/>
        </p:nvSpPr>
        <p:spPr bwMode="auto">
          <a:xfrm>
            <a:off x="303213" y="2568575"/>
            <a:ext cx="7445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  <p:sp>
        <p:nvSpPr>
          <p:cNvPr id="16392" name="Text Box 41"/>
          <p:cNvSpPr txBox="1">
            <a:spLocks noChangeArrowheads="1"/>
          </p:cNvSpPr>
          <p:nvPr/>
        </p:nvSpPr>
        <p:spPr bwMode="auto">
          <a:xfrm>
            <a:off x="5243513" y="2505075"/>
            <a:ext cx="7445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c</a:t>
            </a:r>
          </a:p>
        </p:txBody>
      </p:sp>
      <p:pic>
        <p:nvPicPr>
          <p:cNvPr id="16393" name="Picture 42" descr="C:\Documents and Settings\Amit\My Documents\Amit\Book\English\CH1 - Introduction\Figures\1-10_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3" t="4762" r="7027" b="7330"/>
          <a:stretch>
            <a:fillRect/>
          </a:stretch>
        </p:blipFill>
        <p:spPr bwMode="auto">
          <a:xfrm>
            <a:off x="5830888" y="2406650"/>
            <a:ext cx="3022600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4" name="Group 1"/>
          <p:cNvGrpSpPr>
            <a:grpSpLocks/>
          </p:cNvGrpSpPr>
          <p:nvPr/>
        </p:nvGrpSpPr>
        <p:grpSpPr bwMode="auto">
          <a:xfrm>
            <a:off x="1476375" y="1223963"/>
            <a:ext cx="6850063" cy="287337"/>
            <a:chOff x="1853077" y="1411288"/>
            <a:chExt cx="6849595" cy="287337"/>
          </a:xfrm>
        </p:grpSpPr>
        <p:sp>
          <p:nvSpPr>
            <p:cNvPr id="16395" name="Line 5"/>
            <p:cNvSpPr>
              <a:spLocks noChangeShapeType="1"/>
            </p:cNvSpPr>
            <p:nvPr/>
          </p:nvSpPr>
          <p:spPr bwMode="auto">
            <a:xfrm>
              <a:off x="1981197" y="1554163"/>
              <a:ext cx="6721475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6" name="Oval 6"/>
            <p:cNvSpPr>
              <a:spLocks noChangeArrowheads="1"/>
            </p:cNvSpPr>
            <p:nvPr/>
          </p:nvSpPr>
          <p:spPr bwMode="auto">
            <a:xfrm>
              <a:off x="2385075" y="1411288"/>
              <a:ext cx="279400" cy="2698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6397" name="Oval 7"/>
            <p:cNvSpPr>
              <a:spLocks noChangeArrowheads="1"/>
            </p:cNvSpPr>
            <p:nvPr/>
          </p:nvSpPr>
          <p:spPr bwMode="auto">
            <a:xfrm>
              <a:off x="2926412" y="1411288"/>
              <a:ext cx="279400" cy="269875"/>
            </a:xfrm>
            <a:prstGeom prst="ellipse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6398" name="Oval 8"/>
            <p:cNvSpPr>
              <a:spLocks noChangeArrowheads="1"/>
            </p:cNvSpPr>
            <p:nvPr/>
          </p:nvSpPr>
          <p:spPr bwMode="auto">
            <a:xfrm>
              <a:off x="3409012" y="1411288"/>
              <a:ext cx="279400" cy="2698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FF00FF"/>
                </a:solidFill>
              </a:endParaRPr>
            </a:p>
          </p:txBody>
        </p:sp>
        <p:sp>
          <p:nvSpPr>
            <p:cNvPr id="16399" name="Oval 9"/>
            <p:cNvSpPr>
              <a:spLocks noChangeArrowheads="1"/>
            </p:cNvSpPr>
            <p:nvPr/>
          </p:nvSpPr>
          <p:spPr bwMode="auto">
            <a:xfrm>
              <a:off x="3950350" y="1411288"/>
              <a:ext cx="279400" cy="269875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6400" name="Oval 10"/>
            <p:cNvSpPr>
              <a:spLocks noChangeArrowheads="1"/>
            </p:cNvSpPr>
            <p:nvPr/>
          </p:nvSpPr>
          <p:spPr bwMode="auto">
            <a:xfrm>
              <a:off x="4509150" y="1419225"/>
              <a:ext cx="279400" cy="2698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6401" name="Oval 11"/>
            <p:cNvSpPr>
              <a:spLocks noChangeArrowheads="1"/>
            </p:cNvSpPr>
            <p:nvPr/>
          </p:nvSpPr>
          <p:spPr bwMode="auto">
            <a:xfrm>
              <a:off x="5050487" y="1419225"/>
              <a:ext cx="279400" cy="2698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6402" name="Oval 12"/>
            <p:cNvSpPr>
              <a:spLocks noChangeArrowheads="1"/>
            </p:cNvSpPr>
            <p:nvPr/>
          </p:nvSpPr>
          <p:spPr bwMode="auto">
            <a:xfrm>
              <a:off x="5533087" y="1419225"/>
              <a:ext cx="279400" cy="26987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6403" name="Oval 13"/>
            <p:cNvSpPr>
              <a:spLocks noChangeArrowheads="1"/>
            </p:cNvSpPr>
            <p:nvPr/>
          </p:nvSpPr>
          <p:spPr bwMode="auto">
            <a:xfrm>
              <a:off x="6074425" y="1419225"/>
              <a:ext cx="279400" cy="2698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6404" name="Oval 14"/>
            <p:cNvSpPr>
              <a:spLocks noChangeArrowheads="1"/>
            </p:cNvSpPr>
            <p:nvPr/>
          </p:nvSpPr>
          <p:spPr bwMode="auto">
            <a:xfrm>
              <a:off x="6617350" y="1428750"/>
              <a:ext cx="279400" cy="2698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6405" name="Oval 15"/>
            <p:cNvSpPr>
              <a:spLocks noChangeArrowheads="1"/>
            </p:cNvSpPr>
            <p:nvPr/>
          </p:nvSpPr>
          <p:spPr bwMode="auto">
            <a:xfrm>
              <a:off x="7158687" y="1428750"/>
              <a:ext cx="279400" cy="269875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6406" name="Oval 16"/>
            <p:cNvSpPr>
              <a:spLocks noChangeArrowheads="1"/>
            </p:cNvSpPr>
            <p:nvPr/>
          </p:nvSpPr>
          <p:spPr bwMode="auto">
            <a:xfrm>
              <a:off x="7641287" y="1428750"/>
              <a:ext cx="279400" cy="269875"/>
            </a:xfrm>
            <a:prstGeom prst="ellipse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6407" name="Oval 17"/>
            <p:cNvSpPr>
              <a:spLocks noChangeArrowheads="1"/>
            </p:cNvSpPr>
            <p:nvPr/>
          </p:nvSpPr>
          <p:spPr bwMode="auto">
            <a:xfrm>
              <a:off x="8182625" y="1428750"/>
              <a:ext cx="279400" cy="2698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6408" name="Oval 12"/>
            <p:cNvSpPr>
              <a:spLocks noChangeArrowheads="1"/>
            </p:cNvSpPr>
            <p:nvPr/>
          </p:nvSpPr>
          <p:spPr bwMode="auto">
            <a:xfrm>
              <a:off x="1853077" y="1423708"/>
              <a:ext cx="279400" cy="269875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6" t="24117" r="7451" b="14314"/>
          <a:stretch>
            <a:fillRect/>
          </a:stretch>
        </p:blipFill>
        <p:spPr bwMode="auto">
          <a:xfrm>
            <a:off x="174625" y="1085850"/>
            <a:ext cx="4441825" cy="32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1" t="23923" r="14706" b="22745"/>
          <a:stretch>
            <a:fillRect/>
          </a:stretch>
        </p:blipFill>
        <p:spPr bwMode="auto">
          <a:xfrm>
            <a:off x="5375275" y="1919288"/>
            <a:ext cx="320992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944563" y="6180138"/>
            <a:ext cx="7526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cs typeface="Times New Roman" panose="02020603050405020304" pitchFamily="18" charset="0"/>
              </a:rPr>
              <a:t>Figure 1.11</a:t>
            </a:r>
          </a:p>
        </p:txBody>
      </p:sp>
      <p:sp>
        <p:nvSpPr>
          <p:cNvPr id="17413" name="Oval 5"/>
          <p:cNvSpPr>
            <a:spLocks noChangeArrowheads="1"/>
          </p:cNvSpPr>
          <p:nvPr/>
        </p:nvSpPr>
        <p:spPr bwMode="auto">
          <a:xfrm>
            <a:off x="1592263" y="1922463"/>
            <a:ext cx="1743075" cy="160813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cs typeface="Times New Roman" panose="02020603050405020304" pitchFamily="18" charset="0"/>
            </a:endParaRPr>
          </a:p>
        </p:txBody>
      </p:sp>
      <p:sp>
        <p:nvSpPr>
          <p:cNvPr id="17414" name="Oval 6"/>
          <p:cNvSpPr>
            <a:spLocks noChangeArrowheads="1"/>
          </p:cNvSpPr>
          <p:nvPr/>
        </p:nvSpPr>
        <p:spPr bwMode="auto">
          <a:xfrm>
            <a:off x="4929188" y="1168400"/>
            <a:ext cx="4029075" cy="380206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cs typeface="Times New Roman" panose="02020603050405020304" pitchFamily="18" charset="0"/>
            </a:endParaRPr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 flipV="1">
            <a:off x="2489200" y="1160463"/>
            <a:ext cx="4233863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>
            <a:off x="2395538" y="3538538"/>
            <a:ext cx="3938587" cy="13636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4"/>
          <p:cNvSpPr txBox="1">
            <a:spLocks noChangeArrowheads="1"/>
          </p:cNvSpPr>
          <p:nvPr/>
        </p:nvSpPr>
        <p:spPr bwMode="auto">
          <a:xfrm>
            <a:off x="1609725" y="6054725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/>
              <a:t>Figure 1.12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89325" y="457200"/>
            <a:ext cx="2032000" cy="70802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/>
              </a:gs>
              <a:gs pos="50000">
                <a:schemeClr val="accent6">
                  <a:lumMod val="20000"/>
                  <a:lumOff val="80000"/>
                  <a:alpha val="90000"/>
                </a:schemeClr>
              </a:gs>
            </a:gsLst>
            <a:lin ang="5400000" scaled="0"/>
            <a:tileRect/>
          </a:gradFill>
          <a:ln w="3175" cmpd="sng">
            <a:solidFill>
              <a:schemeClr val="tx1"/>
            </a:solidFill>
          </a:ln>
          <a:effectLst>
            <a:outerShdw blurRad="98425" dist="63500" dir="3000000">
              <a:srgbClr val="000000">
                <a:alpha val="23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/>
              <a:t>Noncovalent interactions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609725" y="1604963"/>
            <a:ext cx="2030413" cy="40005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/>
              </a:gs>
              <a:gs pos="50000">
                <a:schemeClr val="accent6">
                  <a:lumMod val="20000"/>
                  <a:lumOff val="80000"/>
                  <a:alpha val="90000"/>
                </a:schemeClr>
              </a:gs>
            </a:gsLst>
            <a:lin ang="5400000" scaled="0"/>
            <a:tileRect/>
          </a:gradFill>
          <a:ln w="3175" cmpd="sng">
            <a:solidFill>
              <a:schemeClr val="tx1"/>
            </a:solidFill>
          </a:ln>
          <a:effectLst>
            <a:outerShdw blurRad="98425" dist="63500" dir="3000000">
              <a:srgbClr val="000000">
                <a:alpha val="23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/>
              <a:t>Electrostatic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353050" y="1609725"/>
            <a:ext cx="2030413" cy="70802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/>
              </a:gs>
              <a:gs pos="50000">
                <a:srgbClr val="E3F9F4"/>
              </a:gs>
            </a:gsLst>
            <a:lin ang="5400000" scaled="0"/>
            <a:tileRect/>
          </a:gradFill>
          <a:ln w="3175" cmpd="sng">
            <a:solidFill>
              <a:schemeClr val="tx1"/>
            </a:solidFill>
          </a:ln>
          <a:effectLst>
            <a:outerShdw blurRad="98425" dist="63500" dir="3000000">
              <a:srgbClr val="000000">
                <a:alpha val="23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accent6"/>
                </a:solidFill>
              </a:rPr>
              <a:t>Nonpolar (hydrophobic)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950" y="2538413"/>
            <a:ext cx="1681163" cy="70802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/>
              </a:gs>
              <a:gs pos="30000">
                <a:schemeClr val="accent6">
                  <a:lumMod val="20000"/>
                  <a:lumOff val="80000"/>
                </a:schemeClr>
              </a:gs>
              <a:gs pos="70000">
                <a:srgbClr val="E3F9F4"/>
              </a:gs>
            </a:gsLst>
            <a:lin ang="5400000" scaled="0"/>
            <a:tileRect/>
          </a:gradFill>
          <a:ln w="3175" cmpd="sng">
            <a:solidFill>
              <a:schemeClr val="tx1"/>
            </a:solidFill>
          </a:ln>
          <a:effectLst>
            <a:outerShdw blurRad="98425" dist="63500" dir="3000000">
              <a:srgbClr val="000000">
                <a:alpha val="23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/>
              <a:t>charge-charge</a:t>
            </a:r>
            <a:r>
              <a:rPr lang="en-US" sz="2000" dirty="0"/>
              <a:t> </a:t>
            </a:r>
            <a:r>
              <a:rPr lang="en-US" sz="2000" dirty="0"/>
              <a:t>(</a:t>
            </a:r>
            <a:r>
              <a:rPr lang="en-US" sz="2000" dirty="0">
                <a:solidFill>
                  <a:schemeClr val="accent6"/>
                </a:solidFill>
              </a:rPr>
              <a:t>ionic</a:t>
            </a:r>
            <a:r>
              <a:rPr lang="en-US" sz="2000" dirty="0"/>
              <a:t>)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987550" y="2547938"/>
            <a:ext cx="1652588" cy="40005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/>
              </a:gs>
              <a:gs pos="50000">
                <a:schemeClr val="accent6">
                  <a:lumMod val="20000"/>
                  <a:lumOff val="80000"/>
                  <a:alpha val="90000"/>
                </a:schemeClr>
              </a:gs>
            </a:gsLst>
            <a:lin ang="5400000" scaled="0"/>
            <a:tileRect/>
          </a:gradFill>
          <a:ln w="3175" cmpd="sng">
            <a:solidFill>
              <a:schemeClr val="tx1"/>
            </a:solidFill>
          </a:ln>
          <a:effectLst>
            <a:outerShdw blurRad="98425" dist="63500" dir="3000000">
              <a:srgbClr val="000000">
                <a:alpha val="23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/>
              <a:t>c</a:t>
            </a:r>
            <a:r>
              <a:rPr lang="en-US" sz="2000" dirty="0"/>
              <a:t>harge-dipole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846513" y="2565400"/>
            <a:ext cx="2030412" cy="40005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/>
              </a:gs>
              <a:gs pos="50000">
                <a:schemeClr val="accent6">
                  <a:lumMod val="20000"/>
                  <a:lumOff val="80000"/>
                  <a:alpha val="90000"/>
                </a:schemeClr>
              </a:gs>
            </a:gsLst>
            <a:lin ang="5400000" scaled="0"/>
            <a:tileRect/>
          </a:gradFill>
          <a:ln w="3175" cmpd="sng">
            <a:solidFill>
              <a:schemeClr val="tx1"/>
            </a:solidFill>
          </a:ln>
          <a:effectLst>
            <a:outerShdw blurRad="98425" dist="63500" dir="3000000">
              <a:srgbClr val="000000">
                <a:alpha val="23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/>
              <a:t>d</a:t>
            </a:r>
            <a:r>
              <a:rPr lang="en-US" sz="2000" dirty="0"/>
              <a:t>ipole-dipole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111375" y="3463925"/>
            <a:ext cx="2551113" cy="70802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/>
              </a:gs>
              <a:gs pos="50000">
                <a:schemeClr val="accent6">
                  <a:lumMod val="20000"/>
                  <a:lumOff val="80000"/>
                  <a:alpha val="90000"/>
                </a:schemeClr>
              </a:gs>
            </a:gsLst>
            <a:lin ang="5400000" scaled="0"/>
            <a:tileRect/>
          </a:gradFill>
          <a:ln w="3175" cmpd="sng">
            <a:solidFill>
              <a:schemeClr val="tx1"/>
            </a:solidFill>
          </a:ln>
          <a:effectLst>
            <a:outerShdw blurRad="98425" dist="63500" dir="3000000">
              <a:srgbClr val="000000">
                <a:alpha val="23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/>
              <a:t>permanent dipoles (</a:t>
            </a:r>
            <a:r>
              <a:rPr lang="en-US" sz="2000" dirty="0" err="1"/>
              <a:t>Keesom</a:t>
            </a:r>
            <a:r>
              <a:rPr lang="en-US" sz="2000" dirty="0"/>
              <a:t> interactions)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5016500" y="3463925"/>
            <a:ext cx="2259013" cy="70802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/>
              </a:gs>
              <a:gs pos="30000">
                <a:schemeClr val="accent6">
                  <a:lumMod val="20000"/>
                  <a:lumOff val="80000"/>
                </a:schemeClr>
              </a:gs>
              <a:gs pos="70000">
                <a:srgbClr val="E3F9F4"/>
              </a:gs>
            </a:gsLst>
            <a:lin ang="5400000" scaled="0"/>
            <a:tileRect/>
          </a:gradFill>
          <a:ln w="3175" cmpd="sng">
            <a:solidFill>
              <a:schemeClr val="tx1"/>
            </a:solidFill>
          </a:ln>
          <a:effectLst>
            <a:outerShdw blurRad="98425" dist="63500" dir="3000000">
              <a:srgbClr val="000000">
                <a:alpha val="23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/>
              <a:t>i</a:t>
            </a:r>
            <a:r>
              <a:rPr lang="en-US" sz="2000" dirty="0"/>
              <a:t>nduced dipoles (</a:t>
            </a:r>
            <a:r>
              <a:rPr lang="en-US" sz="2000" dirty="0" err="1">
                <a:solidFill>
                  <a:schemeClr val="accent6"/>
                </a:solidFill>
              </a:rPr>
              <a:t>vdW</a:t>
            </a:r>
            <a:r>
              <a:rPr lang="en-US" sz="2000" dirty="0">
                <a:solidFill>
                  <a:schemeClr val="accent6"/>
                </a:solidFill>
              </a:rPr>
              <a:t> interactions</a:t>
            </a:r>
            <a:r>
              <a:rPr lang="en-US" sz="2000" dirty="0"/>
              <a:t>)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720975" y="4667250"/>
            <a:ext cx="1287463" cy="70802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/>
              </a:gs>
              <a:gs pos="50000">
                <a:srgbClr val="E3F9F4"/>
              </a:gs>
            </a:gsLst>
            <a:lin ang="5400000" scaled="0"/>
            <a:tileRect/>
          </a:gradFill>
          <a:ln w="3175" cmpd="sng">
            <a:solidFill>
              <a:schemeClr val="tx1"/>
            </a:solidFill>
          </a:ln>
          <a:effectLst>
            <a:outerShdw blurRad="98425" dist="63500" dir="3000000">
              <a:srgbClr val="000000">
                <a:alpha val="23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accent6"/>
                </a:solidFill>
              </a:rPr>
              <a:t>h</a:t>
            </a:r>
            <a:r>
              <a:rPr lang="en-US" sz="2000">
                <a:solidFill>
                  <a:schemeClr val="accent6"/>
                </a:solidFill>
              </a:rPr>
              <a:t>ydrogen bonds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76788" y="4676775"/>
            <a:ext cx="1285875" cy="40005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/>
              </a:gs>
              <a:gs pos="50000">
                <a:schemeClr val="accent6">
                  <a:lumMod val="20000"/>
                  <a:lumOff val="80000"/>
                  <a:alpha val="90000"/>
                </a:schemeClr>
              </a:gs>
            </a:gsLst>
            <a:lin ang="5400000" scaled="0"/>
            <a:tileRect/>
          </a:gradFill>
          <a:ln w="3175" cmpd="sng">
            <a:solidFill>
              <a:schemeClr val="tx1"/>
            </a:solidFill>
          </a:ln>
          <a:effectLst>
            <a:outerShdw blurRad="98425" dist="63500" dir="3000000">
              <a:srgbClr val="000000">
                <a:alpha val="23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/>
              <a:t>repulsive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6207125" y="4668838"/>
            <a:ext cx="1457325" cy="70802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/>
              </a:gs>
              <a:gs pos="50000">
                <a:schemeClr val="accent6">
                  <a:lumMod val="20000"/>
                  <a:lumOff val="80000"/>
                  <a:alpha val="90000"/>
                </a:schemeClr>
              </a:gs>
            </a:gsLst>
            <a:lin ang="5400000" scaled="0"/>
            <a:tileRect/>
          </a:gradFill>
          <a:ln w="3175" cmpd="sng">
            <a:solidFill>
              <a:schemeClr val="tx1"/>
            </a:solidFill>
          </a:ln>
          <a:effectLst>
            <a:outerShdw blurRad="98425" dist="63500" dir="3000000">
              <a:srgbClr val="000000">
                <a:alpha val="23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/>
              <a:t>a</a:t>
            </a:r>
            <a:r>
              <a:rPr lang="en-US" sz="2000" dirty="0"/>
              <a:t>ttractive </a:t>
            </a:r>
          </a:p>
          <a:p>
            <a:pPr algn="ctr">
              <a:defRPr/>
            </a:pPr>
            <a:r>
              <a:rPr lang="en-US" sz="2000" dirty="0"/>
              <a:t>(dispersion)</a:t>
            </a:r>
            <a:endParaRPr lang="en-US" sz="2000" dirty="0"/>
          </a:p>
        </p:txBody>
      </p:sp>
      <p:cxnSp>
        <p:nvCxnSpPr>
          <p:cNvPr id="18446" name="Straight Connector 6"/>
          <p:cNvCxnSpPr>
            <a:cxnSpLocks noChangeShapeType="1"/>
            <a:stCxn id="3" idx="2"/>
          </p:cNvCxnSpPr>
          <p:nvPr/>
        </p:nvCxnSpPr>
        <p:spPr bwMode="auto">
          <a:xfrm flipH="1">
            <a:off x="2559050" y="1165225"/>
            <a:ext cx="1946275" cy="4111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447" name="Straight Connector 20"/>
          <p:cNvCxnSpPr>
            <a:cxnSpLocks noChangeShapeType="1"/>
            <a:endCxn id="9" idx="0"/>
          </p:cNvCxnSpPr>
          <p:nvPr/>
        </p:nvCxnSpPr>
        <p:spPr bwMode="auto">
          <a:xfrm>
            <a:off x="4505325" y="1182688"/>
            <a:ext cx="1862138" cy="4270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448" name="Straight Connector 23"/>
          <p:cNvCxnSpPr>
            <a:cxnSpLocks noChangeShapeType="1"/>
            <a:endCxn id="10" idx="0"/>
          </p:cNvCxnSpPr>
          <p:nvPr/>
        </p:nvCxnSpPr>
        <p:spPr bwMode="auto">
          <a:xfrm flipH="1">
            <a:off x="947738" y="2005013"/>
            <a:ext cx="1635125" cy="533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449" name="Straight Connector 26"/>
          <p:cNvCxnSpPr>
            <a:cxnSpLocks noChangeShapeType="1"/>
          </p:cNvCxnSpPr>
          <p:nvPr/>
        </p:nvCxnSpPr>
        <p:spPr bwMode="auto">
          <a:xfrm>
            <a:off x="2559050" y="2008188"/>
            <a:ext cx="2103438" cy="5651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450" name="Straight Connector 28"/>
          <p:cNvCxnSpPr>
            <a:cxnSpLocks noChangeShapeType="1"/>
          </p:cNvCxnSpPr>
          <p:nvPr/>
        </p:nvCxnSpPr>
        <p:spPr bwMode="auto">
          <a:xfrm>
            <a:off x="2582863" y="2022475"/>
            <a:ext cx="109537" cy="5159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451" name="Straight Connector 30"/>
          <p:cNvCxnSpPr>
            <a:cxnSpLocks noChangeShapeType="1"/>
          </p:cNvCxnSpPr>
          <p:nvPr/>
        </p:nvCxnSpPr>
        <p:spPr bwMode="auto">
          <a:xfrm flipH="1">
            <a:off x="3489325" y="2968625"/>
            <a:ext cx="1327150" cy="4841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452" name="Straight Connector 31"/>
          <p:cNvCxnSpPr>
            <a:cxnSpLocks noChangeShapeType="1"/>
            <a:endCxn id="14" idx="0"/>
          </p:cNvCxnSpPr>
          <p:nvPr/>
        </p:nvCxnSpPr>
        <p:spPr bwMode="auto">
          <a:xfrm>
            <a:off x="4816475" y="2987675"/>
            <a:ext cx="1328738" cy="4762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453" name="Straight Connector 36"/>
          <p:cNvCxnSpPr>
            <a:cxnSpLocks noChangeShapeType="1"/>
            <a:endCxn id="17" idx="0"/>
          </p:cNvCxnSpPr>
          <p:nvPr/>
        </p:nvCxnSpPr>
        <p:spPr bwMode="auto">
          <a:xfrm flipH="1">
            <a:off x="5419725" y="4171950"/>
            <a:ext cx="696913" cy="5048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454" name="Straight Connector 37"/>
          <p:cNvCxnSpPr>
            <a:cxnSpLocks noChangeShapeType="1"/>
            <a:endCxn id="18" idx="0"/>
          </p:cNvCxnSpPr>
          <p:nvPr/>
        </p:nvCxnSpPr>
        <p:spPr bwMode="auto">
          <a:xfrm>
            <a:off x="6116638" y="4164013"/>
            <a:ext cx="819150" cy="5048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455" name="Straight Connector 43"/>
          <p:cNvCxnSpPr>
            <a:cxnSpLocks noChangeShapeType="1"/>
            <a:stCxn id="13" idx="2"/>
            <a:endCxn id="16" idx="0"/>
          </p:cNvCxnSpPr>
          <p:nvPr/>
        </p:nvCxnSpPr>
        <p:spPr bwMode="auto">
          <a:xfrm flipH="1">
            <a:off x="3373438" y="4171950"/>
            <a:ext cx="4762" cy="4953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8456" name="TextBox 1"/>
          <p:cNvSpPr txBox="1">
            <a:spLocks noChangeArrowheads="1"/>
          </p:cNvSpPr>
          <p:nvPr/>
        </p:nvSpPr>
        <p:spPr bwMode="auto">
          <a:xfrm>
            <a:off x="107950" y="333375"/>
            <a:ext cx="9286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/>
            <a:r>
              <a:rPr lang="en-US" altLang="en-US" sz="4000"/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107950" y="333375"/>
            <a:ext cx="9286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/>
            <a:r>
              <a:rPr lang="en-US" altLang="en-US" sz="4000"/>
              <a:t>b</a:t>
            </a: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-20638" y="5595938"/>
            <a:ext cx="2193926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Dipole-dipole: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203450" y="2919413"/>
            <a:ext cx="13144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339966"/>
                </a:solidFill>
              </a:rPr>
              <a:t>Charge</a:t>
            </a:r>
          </a:p>
        </p:txBody>
      </p:sp>
      <p:sp>
        <p:nvSpPr>
          <p:cNvPr id="19461" name="Text Box 21"/>
          <p:cNvSpPr txBox="1">
            <a:spLocks noChangeArrowheads="1"/>
          </p:cNvSpPr>
          <p:nvPr/>
        </p:nvSpPr>
        <p:spPr bwMode="auto">
          <a:xfrm>
            <a:off x="4298950" y="2919413"/>
            <a:ext cx="14097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339966"/>
                </a:solidFill>
              </a:rPr>
              <a:t>Dipole</a:t>
            </a:r>
          </a:p>
        </p:txBody>
      </p:sp>
      <p:sp>
        <p:nvSpPr>
          <p:cNvPr id="19462" name="Text Box 4"/>
          <p:cNvSpPr txBox="1">
            <a:spLocks noChangeArrowheads="1"/>
          </p:cNvSpPr>
          <p:nvPr/>
        </p:nvSpPr>
        <p:spPr bwMode="auto">
          <a:xfrm>
            <a:off x="22225" y="3540125"/>
            <a:ext cx="21939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Charge-dipole:</a:t>
            </a:r>
          </a:p>
        </p:txBody>
      </p:sp>
      <p:sp>
        <p:nvSpPr>
          <p:cNvPr id="19463" name="Text Box 4"/>
          <p:cNvSpPr txBox="1">
            <a:spLocks noChangeArrowheads="1"/>
          </p:cNvSpPr>
          <p:nvPr/>
        </p:nvSpPr>
        <p:spPr bwMode="auto">
          <a:xfrm>
            <a:off x="2279650" y="947738"/>
            <a:ext cx="138906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339966"/>
                </a:solidFill>
              </a:rPr>
              <a:t>Charge 1</a:t>
            </a:r>
          </a:p>
        </p:txBody>
      </p:sp>
      <p:sp>
        <p:nvSpPr>
          <p:cNvPr id="19464" name="Line 12"/>
          <p:cNvSpPr>
            <a:spLocks noChangeShapeType="1"/>
          </p:cNvSpPr>
          <p:nvPr/>
        </p:nvSpPr>
        <p:spPr bwMode="auto">
          <a:xfrm flipH="1">
            <a:off x="3146425" y="1825625"/>
            <a:ext cx="941388" cy="3175"/>
          </a:xfrm>
          <a:prstGeom prst="line">
            <a:avLst/>
          </a:prstGeom>
          <a:noFill/>
          <a:ln w="101600" cap="rnd">
            <a:solidFill>
              <a:srgbClr val="FF99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Text Box 21"/>
          <p:cNvSpPr txBox="1">
            <a:spLocks noChangeArrowheads="1"/>
          </p:cNvSpPr>
          <p:nvPr/>
        </p:nvSpPr>
        <p:spPr bwMode="auto">
          <a:xfrm>
            <a:off x="3948113" y="947738"/>
            <a:ext cx="14097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339966"/>
                </a:solidFill>
              </a:rPr>
              <a:t>Charge 2</a:t>
            </a:r>
          </a:p>
        </p:txBody>
      </p:sp>
      <p:sp>
        <p:nvSpPr>
          <p:cNvPr id="19466" name="Text Box 4"/>
          <p:cNvSpPr txBox="1">
            <a:spLocks noChangeArrowheads="1"/>
          </p:cNvSpPr>
          <p:nvPr/>
        </p:nvSpPr>
        <p:spPr bwMode="auto">
          <a:xfrm>
            <a:off x="25400" y="1581150"/>
            <a:ext cx="22987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Charge-charge:</a:t>
            </a:r>
          </a:p>
        </p:txBody>
      </p:sp>
      <p:sp>
        <p:nvSpPr>
          <p:cNvPr id="19467" name="Oval 19"/>
          <p:cNvSpPr>
            <a:spLocks noChangeArrowheads="1"/>
          </p:cNvSpPr>
          <p:nvPr/>
        </p:nvSpPr>
        <p:spPr bwMode="auto">
          <a:xfrm>
            <a:off x="2559050" y="1581150"/>
            <a:ext cx="479425" cy="471488"/>
          </a:xfrm>
          <a:prstGeom prst="ellipse">
            <a:avLst/>
          </a:prstGeom>
          <a:gradFill rotWithShape="0">
            <a:gsLst>
              <a:gs pos="0">
                <a:srgbClr val="3366FF"/>
              </a:gs>
              <a:gs pos="100000">
                <a:srgbClr val="182F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68" name="Text Box 5"/>
          <p:cNvSpPr txBox="1">
            <a:spLocks noChangeArrowheads="1"/>
          </p:cNvSpPr>
          <p:nvPr/>
        </p:nvSpPr>
        <p:spPr bwMode="auto">
          <a:xfrm>
            <a:off x="2517775" y="1550988"/>
            <a:ext cx="5635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  <a:sym typeface="Symbol" panose="05050102010706020507" pitchFamily="18" charset="2"/>
              </a:rPr>
              <a:t>+</a:t>
            </a:r>
            <a:endParaRPr lang="en-US" altLang="en-US" sz="2800" b="1">
              <a:solidFill>
                <a:schemeClr val="tx2"/>
              </a:solidFill>
            </a:endParaRPr>
          </a:p>
        </p:txBody>
      </p:sp>
      <p:sp>
        <p:nvSpPr>
          <p:cNvPr id="19469" name="Oval 19"/>
          <p:cNvSpPr>
            <a:spLocks noChangeArrowheads="1"/>
          </p:cNvSpPr>
          <p:nvPr/>
        </p:nvSpPr>
        <p:spPr bwMode="auto">
          <a:xfrm>
            <a:off x="4276725" y="1584325"/>
            <a:ext cx="479425" cy="471488"/>
          </a:xfrm>
          <a:prstGeom prst="ellipse">
            <a:avLst/>
          </a:prstGeom>
          <a:gradFill rotWithShape="1">
            <a:gsLst>
              <a:gs pos="0">
                <a:srgbClr val="A00000"/>
              </a:gs>
              <a:gs pos="50000">
                <a:srgbClr val="E60000"/>
              </a:gs>
              <a:gs pos="100000">
                <a:srgbClr val="FF00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70" name="Line 12"/>
          <p:cNvSpPr>
            <a:spLocks noChangeShapeType="1"/>
          </p:cNvSpPr>
          <p:nvPr/>
        </p:nvSpPr>
        <p:spPr bwMode="auto">
          <a:xfrm flipH="1">
            <a:off x="3144838" y="3767138"/>
            <a:ext cx="941387" cy="3175"/>
          </a:xfrm>
          <a:prstGeom prst="line">
            <a:avLst/>
          </a:prstGeom>
          <a:noFill/>
          <a:ln w="101600" cap="rnd">
            <a:solidFill>
              <a:srgbClr val="FF99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1" name="Oval 19"/>
          <p:cNvSpPr>
            <a:spLocks noChangeArrowheads="1"/>
          </p:cNvSpPr>
          <p:nvPr/>
        </p:nvSpPr>
        <p:spPr bwMode="auto">
          <a:xfrm>
            <a:off x="2557463" y="3522663"/>
            <a:ext cx="479425" cy="471487"/>
          </a:xfrm>
          <a:prstGeom prst="ellipse">
            <a:avLst/>
          </a:prstGeom>
          <a:gradFill rotWithShape="0">
            <a:gsLst>
              <a:gs pos="0">
                <a:srgbClr val="3366FF"/>
              </a:gs>
              <a:gs pos="100000">
                <a:srgbClr val="182F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72" name="Oval 19"/>
          <p:cNvSpPr>
            <a:spLocks noChangeArrowheads="1"/>
          </p:cNvSpPr>
          <p:nvPr/>
        </p:nvSpPr>
        <p:spPr bwMode="auto">
          <a:xfrm>
            <a:off x="4275138" y="3525838"/>
            <a:ext cx="479425" cy="471487"/>
          </a:xfrm>
          <a:prstGeom prst="ellipse">
            <a:avLst/>
          </a:prstGeom>
          <a:gradFill rotWithShape="1">
            <a:gsLst>
              <a:gs pos="0">
                <a:srgbClr val="A00000"/>
              </a:gs>
              <a:gs pos="50000">
                <a:srgbClr val="E60000"/>
              </a:gs>
              <a:gs pos="100000">
                <a:srgbClr val="FF00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73" name="Text Box 5"/>
          <p:cNvSpPr txBox="1">
            <a:spLocks noChangeArrowheads="1"/>
          </p:cNvSpPr>
          <p:nvPr/>
        </p:nvSpPr>
        <p:spPr bwMode="auto">
          <a:xfrm>
            <a:off x="4235450" y="1508125"/>
            <a:ext cx="563563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  <a:sym typeface="Symbol" panose="05050102010706020507" pitchFamily="18" charset="2"/>
              </a:rPr>
              <a:t>-</a:t>
            </a:r>
            <a:endParaRPr lang="en-US" altLang="en-US" sz="2800" b="1">
              <a:solidFill>
                <a:schemeClr val="tx2"/>
              </a:solidFill>
            </a:endParaRPr>
          </a:p>
        </p:txBody>
      </p:sp>
      <p:sp>
        <p:nvSpPr>
          <p:cNvPr id="19474" name="Oval 19"/>
          <p:cNvSpPr>
            <a:spLocks noChangeArrowheads="1"/>
          </p:cNvSpPr>
          <p:nvPr/>
        </p:nvSpPr>
        <p:spPr bwMode="auto">
          <a:xfrm>
            <a:off x="5187950" y="3522663"/>
            <a:ext cx="479425" cy="471487"/>
          </a:xfrm>
          <a:prstGeom prst="ellipse">
            <a:avLst/>
          </a:prstGeom>
          <a:gradFill rotWithShape="0">
            <a:gsLst>
              <a:gs pos="0">
                <a:srgbClr val="3366FF"/>
              </a:gs>
              <a:gs pos="100000">
                <a:srgbClr val="182F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75" name="Line 9"/>
          <p:cNvSpPr>
            <a:spLocks noChangeShapeType="1"/>
          </p:cNvSpPr>
          <p:nvPr/>
        </p:nvSpPr>
        <p:spPr bwMode="auto">
          <a:xfrm>
            <a:off x="4743450" y="3759200"/>
            <a:ext cx="455613" cy="635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6" name="Text Box 11"/>
          <p:cNvSpPr txBox="1">
            <a:spLocks noChangeArrowheads="1"/>
          </p:cNvSpPr>
          <p:nvPr/>
        </p:nvSpPr>
        <p:spPr bwMode="auto">
          <a:xfrm>
            <a:off x="4273550" y="3516313"/>
            <a:ext cx="56038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ym typeface="Symbol" panose="05050102010706020507" pitchFamily="18" charset="2"/>
              </a:rPr>
              <a:t></a:t>
            </a:r>
            <a:r>
              <a:rPr lang="en-US" altLang="en-US" sz="2400" b="1">
                <a:solidFill>
                  <a:schemeClr val="tx2"/>
                </a:solidFill>
                <a:sym typeface="Symbol" panose="05050102010706020507" pitchFamily="18" charset="2"/>
              </a:rPr>
              <a:t>-</a:t>
            </a:r>
            <a:endParaRPr lang="en-US" altLang="en-US" sz="2400" b="1">
              <a:solidFill>
                <a:schemeClr val="tx2"/>
              </a:solidFill>
            </a:endParaRPr>
          </a:p>
        </p:txBody>
      </p:sp>
      <p:sp>
        <p:nvSpPr>
          <p:cNvPr id="19477" name="Text Box 5"/>
          <p:cNvSpPr txBox="1">
            <a:spLocks noChangeArrowheads="1"/>
          </p:cNvSpPr>
          <p:nvPr/>
        </p:nvSpPr>
        <p:spPr bwMode="auto">
          <a:xfrm>
            <a:off x="5160963" y="3509963"/>
            <a:ext cx="56356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ym typeface="Symbol" panose="05050102010706020507" pitchFamily="18" charset="2"/>
              </a:rPr>
              <a:t></a:t>
            </a:r>
            <a:r>
              <a:rPr lang="en-US" altLang="en-US" sz="2400" b="1">
                <a:solidFill>
                  <a:schemeClr val="tx2"/>
                </a:solidFill>
                <a:sym typeface="Symbol" panose="05050102010706020507" pitchFamily="18" charset="2"/>
              </a:rPr>
              <a:t>+</a:t>
            </a:r>
            <a:endParaRPr lang="en-US" altLang="en-US" sz="2400" b="1">
              <a:solidFill>
                <a:schemeClr val="tx2"/>
              </a:solidFill>
            </a:endParaRPr>
          </a:p>
        </p:txBody>
      </p:sp>
      <p:sp>
        <p:nvSpPr>
          <p:cNvPr id="19478" name="Text Box 5"/>
          <p:cNvSpPr txBox="1">
            <a:spLocks noChangeArrowheads="1"/>
          </p:cNvSpPr>
          <p:nvPr/>
        </p:nvSpPr>
        <p:spPr bwMode="auto">
          <a:xfrm>
            <a:off x="2513013" y="3497263"/>
            <a:ext cx="5635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  <a:sym typeface="Symbol" panose="05050102010706020507" pitchFamily="18" charset="2"/>
              </a:rPr>
              <a:t>+</a:t>
            </a:r>
            <a:endParaRPr lang="en-US" altLang="en-US" sz="2800" b="1">
              <a:solidFill>
                <a:schemeClr val="tx2"/>
              </a:solidFill>
            </a:endParaRPr>
          </a:p>
        </p:txBody>
      </p:sp>
      <p:sp>
        <p:nvSpPr>
          <p:cNvPr id="19479" name="Text Box 21"/>
          <p:cNvSpPr txBox="1">
            <a:spLocks noChangeArrowheads="1"/>
          </p:cNvSpPr>
          <p:nvPr/>
        </p:nvSpPr>
        <p:spPr bwMode="auto">
          <a:xfrm>
            <a:off x="5070475" y="5035550"/>
            <a:ext cx="14097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339966"/>
                </a:solidFill>
              </a:rPr>
              <a:t>Dipole 2</a:t>
            </a:r>
          </a:p>
        </p:txBody>
      </p:sp>
      <p:sp>
        <p:nvSpPr>
          <p:cNvPr id="19480" name="Oval 19"/>
          <p:cNvSpPr>
            <a:spLocks noChangeArrowheads="1"/>
          </p:cNvSpPr>
          <p:nvPr/>
        </p:nvSpPr>
        <p:spPr bwMode="auto">
          <a:xfrm>
            <a:off x="5046663" y="5641975"/>
            <a:ext cx="479425" cy="471488"/>
          </a:xfrm>
          <a:prstGeom prst="ellipse">
            <a:avLst/>
          </a:prstGeom>
          <a:gradFill rotWithShape="1">
            <a:gsLst>
              <a:gs pos="0">
                <a:srgbClr val="A00000"/>
              </a:gs>
              <a:gs pos="50000">
                <a:srgbClr val="E60000"/>
              </a:gs>
              <a:gs pos="100000">
                <a:srgbClr val="FF00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81" name="Oval 19"/>
          <p:cNvSpPr>
            <a:spLocks noChangeArrowheads="1"/>
          </p:cNvSpPr>
          <p:nvPr/>
        </p:nvSpPr>
        <p:spPr bwMode="auto">
          <a:xfrm>
            <a:off x="5957888" y="5638800"/>
            <a:ext cx="479425" cy="471488"/>
          </a:xfrm>
          <a:prstGeom prst="ellipse">
            <a:avLst/>
          </a:prstGeom>
          <a:gradFill rotWithShape="0">
            <a:gsLst>
              <a:gs pos="0">
                <a:srgbClr val="3366FF"/>
              </a:gs>
              <a:gs pos="100000">
                <a:srgbClr val="182F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82" name="Line 9"/>
          <p:cNvSpPr>
            <a:spLocks noChangeShapeType="1"/>
          </p:cNvSpPr>
          <p:nvPr/>
        </p:nvSpPr>
        <p:spPr bwMode="auto">
          <a:xfrm>
            <a:off x="5514975" y="5873750"/>
            <a:ext cx="455613" cy="793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83" name="Text Box 11"/>
          <p:cNvSpPr txBox="1">
            <a:spLocks noChangeArrowheads="1"/>
          </p:cNvSpPr>
          <p:nvPr/>
        </p:nvSpPr>
        <p:spPr bwMode="auto">
          <a:xfrm>
            <a:off x="5043488" y="5632450"/>
            <a:ext cx="561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ym typeface="Symbol" panose="05050102010706020507" pitchFamily="18" charset="2"/>
              </a:rPr>
              <a:t></a:t>
            </a:r>
            <a:r>
              <a:rPr lang="en-US" altLang="en-US" sz="2400" b="1">
                <a:solidFill>
                  <a:schemeClr val="tx2"/>
                </a:solidFill>
                <a:sym typeface="Symbol" panose="05050102010706020507" pitchFamily="18" charset="2"/>
              </a:rPr>
              <a:t>-</a:t>
            </a:r>
            <a:endParaRPr lang="en-US" altLang="en-US" sz="2400" b="1">
              <a:solidFill>
                <a:schemeClr val="tx2"/>
              </a:solidFill>
            </a:endParaRPr>
          </a:p>
        </p:txBody>
      </p:sp>
      <p:sp>
        <p:nvSpPr>
          <p:cNvPr id="19484" name="Text Box 5"/>
          <p:cNvSpPr txBox="1">
            <a:spLocks noChangeArrowheads="1"/>
          </p:cNvSpPr>
          <p:nvPr/>
        </p:nvSpPr>
        <p:spPr bwMode="auto">
          <a:xfrm>
            <a:off x="5932488" y="5624513"/>
            <a:ext cx="56356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ym typeface="Symbol" panose="05050102010706020507" pitchFamily="18" charset="2"/>
              </a:rPr>
              <a:t></a:t>
            </a:r>
            <a:r>
              <a:rPr lang="en-US" altLang="en-US" sz="2400" b="1">
                <a:solidFill>
                  <a:schemeClr val="tx2"/>
                </a:solidFill>
                <a:sym typeface="Symbol" panose="05050102010706020507" pitchFamily="18" charset="2"/>
              </a:rPr>
              <a:t>+</a:t>
            </a:r>
            <a:endParaRPr lang="en-US" altLang="en-US" sz="2400" b="1">
              <a:solidFill>
                <a:schemeClr val="tx2"/>
              </a:solidFill>
            </a:endParaRPr>
          </a:p>
        </p:txBody>
      </p:sp>
      <p:sp>
        <p:nvSpPr>
          <p:cNvPr id="19485" name="Text Box 21"/>
          <p:cNvSpPr txBox="1">
            <a:spLocks noChangeArrowheads="1"/>
          </p:cNvSpPr>
          <p:nvPr/>
        </p:nvSpPr>
        <p:spPr bwMode="auto">
          <a:xfrm>
            <a:off x="2549525" y="5035550"/>
            <a:ext cx="14097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339966"/>
                </a:solidFill>
              </a:rPr>
              <a:t>Dipole 1</a:t>
            </a:r>
          </a:p>
        </p:txBody>
      </p:sp>
      <p:sp>
        <p:nvSpPr>
          <p:cNvPr id="19486" name="Oval 19"/>
          <p:cNvSpPr>
            <a:spLocks noChangeArrowheads="1"/>
          </p:cNvSpPr>
          <p:nvPr/>
        </p:nvSpPr>
        <p:spPr bwMode="auto">
          <a:xfrm>
            <a:off x="2525713" y="5641975"/>
            <a:ext cx="479425" cy="471488"/>
          </a:xfrm>
          <a:prstGeom prst="ellipse">
            <a:avLst/>
          </a:prstGeom>
          <a:gradFill rotWithShape="1">
            <a:gsLst>
              <a:gs pos="0">
                <a:srgbClr val="A00000"/>
              </a:gs>
              <a:gs pos="50000">
                <a:srgbClr val="E60000"/>
              </a:gs>
              <a:gs pos="100000">
                <a:srgbClr val="FF00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87" name="Oval 19"/>
          <p:cNvSpPr>
            <a:spLocks noChangeArrowheads="1"/>
          </p:cNvSpPr>
          <p:nvPr/>
        </p:nvSpPr>
        <p:spPr bwMode="auto">
          <a:xfrm>
            <a:off x="3438525" y="5638800"/>
            <a:ext cx="479425" cy="471488"/>
          </a:xfrm>
          <a:prstGeom prst="ellipse">
            <a:avLst/>
          </a:prstGeom>
          <a:gradFill rotWithShape="0">
            <a:gsLst>
              <a:gs pos="0">
                <a:srgbClr val="3366FF"/>
              </a:gs>
              <a:gs pos="100000">
                <a:srgbClr val="182F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88" name="Line 9"/>
          <p:cNvSpPr>
            <a:spLocks noChangeShapeType="1"/>
          </p:cNvSpPr>
          <p:nvPr/>
        </p:nvSpPr>
        <p:spPr bwMode="auto">
          <a:xfrm>
            <a:off x="2994025" y="5873750"/>
            <a:ext cx="455613" cy="793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89" name="Text Box 11"/>
          <p:cNvSpPr txBox="1">
            <a:spLocks noChangeArrowheads="1"/>
          </p:cNvSpPr>
          <p:nvPr/>
        </p:nvSpPr>
        <p:spPr bwMode="auto">
          <a:xfrm>
            <a:off x="2524125" y="5632450"/>
            <a:ext cx="5603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ym typeface="Symbol" panose="05050102010706020507" pitchFamily="18" charset="2"/>
              </a:rPr>
              <a:t></a:t>
            </a:r>
            <a:r>
              <a:rPr lang="en-US" altLang="en-US" sz="2400" b="1">
                <a:solidFill>
                  <a:schemeClr val="tx2"/>
                </a:solidFill>
                <a:sym typeface="Symbol" panose="05050102010706020507" pitchFamily="18" charset="2"/>
              </a:rPr>
              <a:t>-</a:t>
            </a:r>
            <a:endParaRPr lang="en-US" altLang="en-US" sz="2400" b="1">
              <a:solidFill>
                <a:schemeClr val="tx2"/>
              </a:solidFill>
            </a:endParaRPr>
          </a:p>
        </p:txBody>
      </p:sp>
      <p:sp>
        <p:nvSpPr>
          <p:cNvPr id="19490" name="Text Box 5"/>
          <p:cNvSpPr txBox="1">
            <a:spLocks noChangeArrowheads="1"/>
          </p:cNvSpPr>
          <p:nvPr/>
        </p:nvSpPr>
        <p:spPr bwMode="auto">
          <a:xfrm>
            <a:off x="3411538" y="5624513"/>
            <a:ext cx="56356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ym typeface="Symbol" panose="05050102010706020507" pitchFamily="18" charset="2"/>
              </a:rPr>
              <a:t></a:t>
            </a:r>
            <a:r>
              <a:rPr lang="en-US" altLang="en-US" sz="2400" b="1">
                <a:solidFill>
                  <a:schemeClr val="tx2"/>
                </a:solidFill>
                <a:sym typeface="Symbol" panose="05050102010706020507" pitchFamily="18" charset="2"/>
              </a:rPr>
              <a:t>+</a:t>
            </a:r>
            <a:endParaRPr lang="en-US" altLang="en-US" sz="2400" b="1">
              <a:solidFill>
                <a:schemeClr val="tx2"/>
              </a:solidFill>
            </a:endParaRPr>
          </a:p>
        </p:txBody>
      </p:sp>
      <p:sp>
        <p:nvSpPr>
          <p:cNvPr id="19491" name="Line 12"/>
          <p:cNvSpPr>
            <a:spLocks noChangeShapeType="1"/>
          </p:cNvSpPr>
          <p:nvPr/>
        </p:nvSpPr>
        <p:spPr bwMode="auto">
          <a:xfrm flipH="1">
            <a:off x="3960813" y="5870575"/>
            <a:ext cx="941387" cy="3175"/>
          </a:xfrm>
          <a:prstGeom prst="line">
            <a:avLst/>
          </a:prstGeom>
          <a:noFill/>
          <a:ln w="101600" cap="rnd">
            <a:solidFill>
              <a:srgbClr val="FF99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492" name="Group 10"/>
          <p:cNvGrpSpPr>
            <a:grpSpLocks/>
          </p:cNvGrpSpPr>
          <p:nvPr/>
        </p:nvGrpSpPr>
        <p:grpSpPr bwMode="auto">
          <a:xfrm>
            <a:off x="6561138" y="1163638"/>
            <a:ext cx="2471737" cy="1327150"/>
            <a:chOff x="6560647" y="1164213"/>
            <a:chExt cx="2472744" cy="1326525"/>
          </a:xfrm>
        </p:grpSpPr>
        <p:pic>
          <p:nvPicPr>
            <p:cNvPr id="19505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70" t="23019" r="37825" b="58847"/>
            <a:stretch>
              <a:fillRect/>
            </a:stretch>
          </p:blipFill>
          <p:spPr bwMode="auto">
            <a:xfrm>
              <a:off x="6560647" y="1164213"/>
              <a:ext cx="2472744" cy="132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06" name="Line 12"/>
            <p:cNvSpPr>
              <a:spLocks noChangeShapeType="1"/>
            </p:cNvSpPr>
            <p:nvPr/>
          </p:nvSpPr>
          <p:spPr bwMode="auto">
            <a:xfrm flipH="1">
              <a:off x="7561430" y="1823710"/>
              <a:ext cx="941247" cy="3237"/>
            </a:xfrm>
            <a:prstGeom prst="line">
              <a:avLst/>
            </a:prstGeom>
            <a:noFill/>
            <a:ln w="101600" cap="rnd">
              <a:solidFill>
                <a:srgbClr val="FF99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93" name="Group 11"/>
          <p:cNvGrpSpPr>
            <a:grpSpLocks/>
          </p:cNvGrpSpPr>
          <p:nvPr/>
        </p:nvGrpSpPr>
        <p:grpSpPr bwMode="auto">
          <a:xfrm>
            <a:off x="6542088" y="3097213"/>
            <a:ext cx="2705100" cy="1209675"/>
            <a:chOff x="6542467" y="3096587"/>
            <a:chExt cx="2704197" cy="1210615"/>
          </a:xfrm>
        </p:grpSpPr>
        <p:pic>
          <p:nvPicPr>
            <p:cNvPr id="19501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40" t="28300" r="34361" b="55150"/>
            <a:stretch>
              <a:fillRect/>
            </a:stretch>
          </p:blipFill>
          <p:spPr bwMode="auto">
            <a:xfrm>
              <a:off x="6542467" y="3096587"/>
              <a:ext cx="2537138" cy="1210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02" name="Line 12"/>
            <p:cNvSpPr>
              <a:spLocks noChangeShapeType="1"/>
            </p:cNvSpPr>
            <p:nvPr/>
          </p:nvSpPr>
          <p:spPr bwMode="auto">
            <a:xfrm flipH="1">
              <a:off x="7503049" y="3698657"/>
              <a:ext cx="707174" cy="3237"/>
            </a:xfrm>
            <a:prstGeom prst="line">
              <a:avLst/>
            </a:prstGeom>
            <a:noFill/>
            <a:ln w="101600" cap="rnd">
              <a:solidFill>
                <a:srgbClr val="FF99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3" name="Text Box 11"/>
            <p:cNvSpPr txBox="1">
              <a:spLocks noChangeArrowheads="1"/>
            </p:cNvSpPr>
            <p:nvPr/>
          </p:nvSpPr>
          <p:spPr bwMode="auto">
            <a:xfrm>
              <a:off x="8196178" y="3291127"/>
              <a:ext cx="56108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ym typeface="Symbol" panose="05050102010706020507" pitchFamily="18" charset="2"/>
                </a:rPr>
                <a:t></a:t>
              </a:r>
              <a:r>
                <a:rPr lang="en-US" altLang="en-US" sz="1800" b="1">
                  <a:solidFill>
                    <a:schemeClr val="tx2"/>
                  </a:solidFill>
                  <a:sym typeface="Symbol" panose="05050102010706020507" pitchFamily="18" charset="2"/>
                </a:rPr>
                <a:t>-</a:t>
              </a:r>
              <a:endParaRPr lang="en-US" altLang="en-US" sz="1800" b="1">
                <a:solidFill>
                  <a:schemeClr val="tx2"/>
                </a:solidFill>
              </a:endParaRPr>
            </a:p>
          </p:txBody>
        </p:sp>
        <p:sp>
          <p:nvSpPr>
            <p:cNvPr id="19504" name="Text Box 5"/>
            <p:cNvSpPr txBox="1">
              <a:spLocks noChangeArrowheads="1"/>
            </p:cNvSpPr>
            <p:nvPr/>
          </p:nvSpPr>
          <p:spPr bwMode="auto">
            <a:xfrm>
              <a:off x="8683476" y="3299239"/>
              <a:ext cx="56318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ym typeface="Symbol" panose="05050102010706020507" pitchFamily="18" charset="2"/>
                </a:rPr>
                <a:t></a:t>
              </a:r>
              <a:r>
                <a:rPr lang="en-US" altLang="en-US" sz="1800" b="1">
                  <a:solidFill>
                    <a:schemeClr val="tx2"/>
                  </a:solidFill>
                  <a:sym typeface="Symbol" panose="05050102010706020507" pitchFamily="18" charset="2"/>
                </a:rPr>
                <a:t>+</a:t>
              </a:r>
              <a:endParaRPr lang="en-US" altLang="en-US" sz="1800" b="1">
                <a:solidFill>
                  <a:schemeClr val="tx2"/>
                </a:solidFill>
              </a:endParaRPr>
            </a:p>
          </p:txBody>
        </p:sp>
      </p:grpSp>
      <p:grpSp>
        <p:nvGrpSpPr>
          <p:cNvPr id="19494" name="Group 12"/>
          <p:cNvGrpSpPr>
            <a:grpSpLocks/>
          </p:cNvGrpSpPr>
          <p:nvPr/>
        </p:nvGrpSpPr>
        <p:grpSpPr bwMode="auto">
          <a:xfrm>
            <a:off x="6769100" y="5002213"/>
            <a:ext cx="2439988" cy="1500187"/>
            <a:chOff x="6768988" y="5001522"/>
            <a:chExt cx="2439798" cy="1500913"/>
          </a:xfrm>
        </p:grpSpPr>
        <p:pic>
          <p:nvPicPr>
            <p:cNvPr id="19495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48" t="54005" r="37033" b="28918"/>
            <a:stretch>
              <a:fillRect/>
            </a:stretch>
          </p:blipFill>
          <p:spPr bwMode="auto">
            <a:xfrm>
              <a:off x="6768988" y="5253184"/>
              <a:ext cx="2292439" cy="1249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96" name="Text Box 11"/>
            <p:cNvSpPr txBox="1">
              <a:spLocks noChangeArrowheads="1"/>
            </p:cNvSpPr>
            <p:nvPr/>
          </p:nvSpPr>
          <p:spPr bwMode="auto">
            <a:xfrm>
              <a:off x="8158300" y="5001522"/>
              <a:ext cx="56108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ym typeface="Symbol" panose="05050102010706020507" pitchFamily="18" charset="2"/>
                </a:rPr>
                <a:t></a:t>
              </a:r>
              <a:r>
                <a:rPr lang="en-US" altLang="en-US" sz="1800" b="1">
                  <a:solidFill>
                    <a:schemeClr val="tx2"/>
                  </a:solidFill>
                  <a:sym typeface="Symbol" panose="05050102010706020507" pitchFamily="18" charset="2"/>
                </a:rPr>
                <a:t>-</a:t>
              </a:r>
              <a:endParaRPr lang="en-US" altLang="en-US" sz="1800" b="1">
                <a:solidFill>
                  <a:schemeClr val="tx2"/>
                </a:solidFill>
              </a:endParaRPr>
            </a:p>
          </p:txBody>
        </p:sp>
        <p:sp>
          <p:nvSpPr>
            <p:cNvPr id="19497" name="Text Box 5"/>
            <p:cNvSpPr txBox="1">
              <a:spLocks noChangeArrowheads="1"/>
            </p:cNvSpPr>
            <p:nvPr/>
          </p:nvSpPr>
          <p:spPr bwMode="auto">
            <a:xfrm>
              <a:off x="8645598" y="5009634"/>
              <a:ext cx="56318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ym typeface="Symbol" panose="05050102010706020507" pitchFamily="18" charset="2"/>
                </a:rPr>
                <a:t></a:t>
              </a:r>
              <a:r>
                <a:rPr lang="en-US" altLang="en-US" sz="1800" b="1">
                  <a:solidFill>
                    <a:schemeClr val="tx2"/>
                  </a:solidFill>
                  <a:sym typeface="Symbol" panose="05050102010706020507" pitchFamily="18" charset="2"/>
                </a:rPr>
                <a:t>+</a:t>
              </a:r>
              <a:endParaRPr lang="en-US" altLang="en-US" sz="1800" b="1">
                <a:solidFill>
                  <a:schemeClr val="tx2"/>
                </a:solidFill>
              </a:endParaRPr>
            </a:p>
          </p:txBody>
        </p:sp>
        <p:sp>
          <p:nvSpPr>
            <p:cNvPr id="19498" name="Text Box 11"/>
            <p:cNvSpPr txBox="1">
              <a:spLocks noChangeArrowheads="1"/>
            </p:cNvSpPr>
            <p:nvPr/>
          </p:nvSpPr>
          <p:spPr bwMode="auto">
            <a:xfrm>
              <a:off x="7183930" y="5440314"/>
              <a:ext cx="56108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ym typeface="Symbol" panose="05050102010706020507" pitchFamily="18" charset="2"/>
                </a:rPr>
                <a:t></a:t>
              </a:r>
              <a:r>
                <a:rPr lang="en-US" altLang="en-US" sz="1800" b="1">
                  <a:solidFill>
                    <a:schemeClr val="tx2"/>
                  </a:solidFill>
                  <a:sym typeface="Symbol" panose="05050102010706020507" pitchFamily="18" charset="2"/>
                </a:rPr>
                <a:t>-</a:t>
              </a:r>
              <a:endParaRPr lang="en-US" altLang="en-US" sz="1800" b="1">
                <a:solidFill>
                  <a:schemeClr val="tx2"/>
                </a:solidFill>
              </a:endParaRPr>
            </a:p>
          </p:txBody>
        </p:sp>
        <p:sp>
          <p:nvSpPr>
            <p:cNvPr id="19499" name="Text Box 5"/>
            <p:cNvSpPr txBox="1">
              <a:spLocks noChangeArrowheads="1"/>
            </p:cNvSpPr>
            <p:nvPr/>
          </p:nvSpPr>
          <p:spPr bwMode="auto">
            <a:xfrm>
              <a:off x="7534405" y="5014153"/>
              <a:ext cx="56318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ym typeface="Symbol" panose="05050102010706020507" pitchFamily="18" charset="2"/>
                </a:rPr>
                <a:t></a:t>
              </a:r>
              <a:r>
                <a:rPr lang="en-US" altLang="en-US" sz="1800" b="1">
                  <a:solidFill>
                    <a:schemeClr val="tx2"/>
                  </a:solidFill>
                  <a:sym typeface="Symbol" panose="05050102010706020507" pitchFamily="18" charset="2"/>
                </a:rPr>
                <a:t>+</a:t>
              </a:r>
              <a:endParaRPr lang="en-US" altLang="en-US" sz="1800" b="1">
                <a:solidFill>
                  <a:schemeClr val="tx2"/>
                </a:solidFill>
              </a:endParaRPr>
            </a:p>
          </p:txBody>
        </p:sp>
        <p:sp>
          <p:nvSpPr>
            <p:cNvPr id="19500" name="Line 12"/>
            <p:cNvSpPr>
              <a:spLocks noChangeShapeType="1"/>
            </p:cNvSpPr>
            <p:nvPr/>
          </p:nvSpPr>
          <p:spPr bwMode="auto">
            <a:xfrm flipH="1">
              <a:off x="7751604" y="5426748"/>
              <a:ext cx="399181" cy="1373"/>
            </a:xfrm>
            <a:prstGeom prst="line">
              <a:avLst/>
            </a:prstGeom>
            <a:noFill/>
            <a:ln w="101600" cap="rnd">
              <a:solidFill>
                <a:srgbClr val="FF99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823913" y="6203950"/>
            <a:ext cx="7526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Figure 1.13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884238" y="1420813"/>
            <a:ext cx="7558087" cy="3668712"/>
          </a:xfrm>
          <a:prstGeom prst="rect">
            <a:avLst/>
          </a:prstGeom>
          <a:solidFill>
            <a:srgbClr val="C0C0C0">
              <a:alpha val="50195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484" name="Line 5"/>
          <p:cNvSpPr>
            <a:spLocks noChangeShapeType="1"/>
          </p:cNvSpPr>
          <p:nvPr/>
        </p:nvSpPr>
        <p:spPr bwMode="auto">
          <a:xfrm>
            <a:off x="2533650" y="3170238"/>
            <a:ext cx="3944938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3795713" y="3062288"/>
            <a:ext cx="13509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 i="1"/>
              <a:t>r</a:t>
            </a:r>
          </a:p>
        </p:txBody>
      </p:sp>
      <p:sp>
        <p:nvSpPr>
          <p:cNvPr id="20486" name="Oval 7"/>
          <p:cNvSpPr>
            <a:spLocks noChangeArrowheads="1"/>
          </p:cNvSpPr>
          <p:nvPr/>
        </p:nvSpPr>
        <p:spPr bwMode="auto">
          <a:xfrm>
            <a:off x="2230438" y="3079750"/>
            <a:ext cx="161925" cy="1920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487" name="Oval 8"/>
          <p:cNvSpPr>
            <a:spLocks noChangeArrowheads="1"/>
          </p:cNvSpPr>
          <p:nvPr/>
        </p:nvSpPr>
        <p:spPr bwMode="auto">
          <a:xfrm>
            <a:off x="6669088" y="3089275"/>
            <a:ext cx="179387" cy="1920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488" name="Text Box 9"/>
          <p:cNvSpPr txBox="1">
            <a:spLocks noChangeArrowheads="1"/>
          </p:cNvSpPr>
          <p:nvPr/>
        </p:nvSpPr>
        <p:spPr bwMode="auto">
          <a:xfrm>
            <a:off x="3786188" y="1579563"/>
            <a:ext cx="13509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ym typeface="Symbol" panose="05050102010706020507" pitchFamily="18" charset="2"/>
              </a:rPr>
              <a:t></a:t>
            </a:r>
            <a:endParaRPr lang="en-US" altLang="en-US" b="1"/>
          </a:p>
        </p:txBody>
      </p:sp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1590675" y="3138488"/>
            <a:ext cx="13509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 i="1"/>
              <a:t>q</a:t>
            </a:r>
            <a:r>
              <a:rPr lang="en-US" altLang="en-US" b="1" i="1" baseline="-25000"/>
              <a:t>i</a:t>
            </a:r>
            <a:endParaRPr lang="en-US" altLang="en-US" b="1" i="1"/>
          </a:p>
        </p:txBody>
      </p:sp>
      <p:sp>
        <p:nvSpPr>
          <p:cNvPr id="20490" name="Text Box 11"/>
          <p:cNvSpPr txBox="1">
            <a:spLocks noChangeArrowheads="1"/>
          </p:cNvSpPr>
          <p:nvPr/>
        </p:nvSpPr>
        <p:spPr bwMode="auto">
          <a:xfrm>
            <a:off x="6102350" y="3201988"/>
            <a:ext cx="13509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 i="1"/>
              <a:t>q</a:t>
            </a:r>
            <a:r>
              <a:rPr lang="en-US" altLang="en-US" b="1" i="1" baseline="-25000"/>
              <a:t>j</a:t>
            </a:r>
          </a:p>
        </p:txBody>
      </p:sp>
      <p:sp>
        <p:nvSpPr>
          <p:cNvPr id="20491" name="Text Box 19"/>
          <p:cNvSpPr txBox="1">
            <a:spLocks noChangeArrowheads="1"/>
          </p:cNvSpPr>
          <p:nvPr/>
        </p:nvSpPr>
        <p:spPr bwMode="auto">
          <a:xfrm>
            <a:off x="180975" y="260350"/>
            <a:ext cx="7445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80975" y="260350"/>
            <a:ext cx="7445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  <p:pic>
        <p:nvPicPr>
          <p:cNvPr id="21507" name="Picture 8" descr="1-12b_Cation-anion_pa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317500"/>
            <a:ext cx="62865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Oval 9"/>
          <p:cNvSpPr>
            <a:spLocks noChangeArrowheads="1"/>
          </p:cNvSpPr>
          <p:nvPr/>
        </p:nvSpPr>
        <p:spPr bwMode="auto">
          <a:xfrm>
            <a:off x="3692525" y="3684588"/>
            <a:ext cx="122238" cy="149225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C2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4"/>
          <p:cNvSpPr txBox="1">
            <a:spLocks noChangeArrowheads="1"/>
          </p:cNvSpPr>
          <p:nvPr/>
        </p:nvSpPr>
        <p:spPr bwMode="auto">
          <a:xfrm>
            <a:off x="1609725" y="6054725"/>
            <a:ext cx="579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/>
              <a:t>Figure 1.1</a:t>
            </a:r>
          </a:p>
        </p:txBody>
      </p:sp>
      <p:pic>
        <p:nvPicPr>
          <p:cNvPr id="4099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50" y="739775"/>
            <a:ext cx="3560763" cy="49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42"/>
          <p:cNvSpPr txBox="1">
            <a:spLocks noChangeArrowheads="1"/>
          </p:cNvSpPr>
          <p:nvPr/>
        </p:nvSpPr>
        <p:spPr bwMode="auto">
          <a:xfrm>
            <a:off x="792163" y="6215063"/>
            <a:ext cx="7526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Figure 1.14</a:t>
            </a:r>
          </a:p>
        </p:txBody>
      </p:sp>
      <p:pic>
        <p:nvPicPr>
          <p:cNvPr id="22531" name="Picture 145" descr="C:\Documents and Settings\Amit\My Documents\Amit\Book\1_Revised_draft\CH1\Figures\Source files\1-1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9"/>
          <a:stretch>
            <a:fillRect/>
          </a:stretch>
        </p:blipFill>
        <p:spPr bwMode="auto">
          <a:xfrm>
            <a:off x="403225" y="1639888"/>
            <a:ext cx="8329613" cy="367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1"/>
          <p:cNvSpPr txBox="1">
            <a:spLocks noChangeArrowheads="1"/>
          </p:cNvSpPr>
          <p:nvPr/>
        </p:nvSpPr>
        <p:spPr bwMode="auto">
          <a:xfrm>
            <a:off x="1639888" y="936625"/>
            <a:ext cx="1681162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800080"/>
                </a:solidFill>
              </a:rPr>
              <a:t>U</a:t>
            </a:r>
            <a:r>
              <a:rPr lang="en-US" altLang="en-US" sz="3600" b="1" i="1" baseline="-25000">
                <a:solidFill>
                  <a:srgbClr val="800080"/>
                </a:solidFill>
              </a:rPr>
              <a:t>Coul</a:t>
            </a:r>
            <a:endParaRPr lang="en-US" altLang="en-US" sz="3600" b="1" i="1">
              <a:solidFill>
                <a:srgbClr val="800080"/>
              </a:solidFill>
            </a:endParaRPr>
          </a:p>
        </p:txBody>
      </p:sp>
      <p:sp>
        <p:nvSpPr>
          <p:cNvPr id="22533" name="TextBox 6"/>
          <p:cNvSpPr txBox="1">
            <a:spLocks noChangeArrowheads="1"/>
          </p:cNvSpPr>
          <p:nvPr/>
        </p:nvSpPr>
        <p:spPr bwMode="auto">
          <a:xfrm>
            <a:off x="5651500" y="936625"/>
            <a:ext cx="1681163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800080"/>
                </a:solidFill>
              </a:rPr>
              <a:t>U</a:t>
            </a:r>
            <a:r>
              <a:rPr lang="en-US" altLang="en-US" sz="3600" b="1" i="1" baseline="-25000">
                <a:solidFill>
                  <a:srgbClr val="800080"/>
                </a:solidFill>
              </a:rPr>
              <a:t>pol</a:t>
            </a:r>
            <a:endParaRPr lang="en-US" altLang="en-US" sz="3600" b="1" i="1">
              <a:solidFill>
                <a:srgbClr val="800080"/>
              </a:solidFill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427038" y="393700"/>
            <a:ext cx="7445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/>
              <a:t>a</a:t>
            </a:r>
            <a:endParaRPr lang="en-US" alt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Amit\My Documents\Amit\Book\English\CH1 - Introduction\Figures\1-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09563"/>
            <a:ext cx="593407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432050" y="3965575"/>
            <a:ext cx="385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+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260725" y="4467225"/>
            <a:ext cx="385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+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2409825" y="3362325"/>
            <a:ext cx="3857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/>
              <a:t>-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171825" y="3908425"/>
            <a:ext cx="3857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/>
              <a:t>-</a:t>
            </a:r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 flipH="1">
            <a:off x="2743200" y="3525838"/>
            <a:ext cx="701675" cy="141287"/>
          </a:xfrm>
          <a:prstGeom prst="line">
            <a:avLst/>
          </a:prstGeom>
          <a:noFill/>
          <a:ln w="5080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 flipH="1">
            <a:off x="3403600" y="3617913"/>
            <a:ext cx="193675" cy="504825"/>
          </a:xfrm>
          <a:prstGeom prst="line">
            <a:avLst/>
          </a:prstGeom>
          <a:noFill/>
          <a:ln w="5080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 flipH="1">
            <a:off x="3800475" y="2560638"/>
            <a:ext cx="611188" cy="781050"/>
          </a:xfrm>
          <a:prstGeom prst="line">
            <a:avLst/>
          </a:prstGeom>
          <a:noFill/>
          <a:ln w="50800" cap="rnd">
            <a:solidFill>
              <a:srgbClr val="00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Oval 10"/>
          <p:cNvSpPr>
            <a:spLocks noChangeArrowheads="1"/>
          </p:cNvSpPr>
          <p:nvPr/>
        </p:nvSpPr>
        <p:spPr bwMode="auto">
          <a:xfrm>
            <a:off x="4398963" y="2184400"/>
            <a:ext cx="385762" cy="38417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3563" name="Oval 12"/>
          <p:cNvSpPr>
            <a:spLocks noChangeArrowheads="1"/>
          </p:cNvSpPr>
          <p:nvPr/>
        </p:nvSpPr>
        <p:spPr bwMode="auto">
          <a:xfrm>
            <a:off x="3430588" y="3332163"/>
            <a:ext cx="385762" cy="38417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3564" name="Text Box 14"/>
          <p:cNvSpPr txBox="1">
            <a:spLocks noChangeArrowheads="1"/>
          </p:cNvSpPr>
          <p:nvPr/>
        </p:nvSpPr>
        <p:spPr bwMode="auto">
          <a:xfrm>
            <a:off x="427038" y="393700"/>
            <a:ext cx="7445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/>
              <a:t>b</a:t>
            </a:r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3429000" y="3308350"/>
            <a:ext cx="365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+</a:t>
            </a:r>
          </a:p>
        </p:txBody>
      </p:sp>
      <p:sp>
        <p:nvSpPr>
          <p:cNvPr id="23566" name="Text Box 11"/>
          <p:cNvSpPr txBox="1">
            <a:spLocks noChangeArrowheads="1"/>
          </p:cNvSpPr>
          <p:nvPr/>
        </p:nvSpPr>
        <p:spPr bwMode="auto">
          <a:xfrm>
            <a:off x="4400550" y="2032000"/>
            <a:ext cx="385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712788" y="6172200"/>
            <a:ext cx="7526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Figure 1.15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17475" y="163513"/>
            <a:ext cx="12430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 </a:t>
            </a:r>
            <a:r>
              <a:rPr lang="en-US" altLang="en-US" sz="1800" b="1"/>
              <a:t>(left)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512763" y="1404938"/>
            <a:ext cx="17891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339966"/>
                </a:solidFill>
              </a:rPr>
              <a:t>Donor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2744788" y="2039938"/>
            <a:ext cx="1184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ym typeface="Symbol" panose="05050102010706020507" pitchFamily="18" charset="2"/>
              </a:rPr>
              <a:t></a:t>
            </a:r>
            <a:r>
              <a:rPr lang="en-US" altLang="en-US" sz="4000" b="1">
                <a:solidFill>
                  <a:schemeClr val="accent2"/>
                </a:solidFill>
                <a:sym typeface="Symbol" panose="05050102010706020507" pitchFamily="18" charset="2"/>
              </a:rPr>
              <a:t>+</a:t>
            </a:r>
            <a:endParaRPr lang="en-US" altLang="en-US" sz="4000" b="1">
              <a:solidFill>
                <a:schemeClr val="accent2"/>
              </a:solidFill>
            </a:endParaRP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4957763" y="2392363"/>
            <a:ext cx="131445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9600">
                <a:solidFill>
                  <a:srgbClr val="D60093"/>
                </a:solidFill>
              </a:rPr>
              <a:t>A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2667000" y="2351088"/>
            <a:ext cx="8382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9600"/>
              <a:t>H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911225" y="2341563"/>
            <a:ext cx="8382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9600">
                <a:solidFill>
                  <a:srgbClr val="D60093"/>
                </a:solidFill>
              </a:rPr>
              <a:t>D</a:t>
            </a:r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 flipV="1">
            <a:off x="1884363" y="3170238"/>
            <a:ext cx="904875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>
            <a:off x="6069013" y="3205163"/>
            <a:ext cx="925512" cy="4762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801688" y="2051050"/>
            <a:ext cx="1184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ym typeface="Symbol" panose="05050102010706020507" pitchFamily="18" charset="2"/>
              </a:rPr>
              <a:t></a:t>
            </a:r>
            <a:r>
              <a:rPr lang="en-US" altLang="en-US" sz="4000" b="1">
                <a:solidFill>
                  <a:srgbClr val="FF0000"/>
                </a:solidFill>
                <a:sym typeface="Symbol" panose="05050102010706020507" pitchFamily="18" charset="2"/>
              </a:rPr>
              <a:t>-</a:t>
            </a:r>
            <a:endParaRPr lang="en-US" altLang="en-US" sz="4000" b="1">
              <a:solidFill>
                <a:srgbClr val="FF0000"/>
              </a:solidFill>
            </a:endParaRPr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 flipH="1" flipV="1">
            <a:off x="3575050" y="3181350"/>
            <a:ext cx="1663700" cy="1588"/>
          </a:xfrm>
          <a:prstGeom prst="line">
            <a:avLst/>
          </a:prstGeom>
          <a:noFill/>
          <a:ln w="101600" cap="rnd">
            <a:solidFill>
              <a:srgbClr val="FF99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9" name="Text Box 14"/>
          <p:cNvSpPr txBox="1">
            <a:spLocks noChangeArrowheads="1"/>
          </p:cNvSpPr>
          <p:nvPr/>
        </p:nvSpPr>
        <p:spPr bwMode="auto">
          <a:xfrm>
            <a:off x="7100888" y="2443163"/>
            <a:ext cx="8382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9600"/>
              <a:t>C</a:t>
            </a:r>
          </a:p>
        </p:txBody>
      </p:sp>
      <p:sp>
        <p:nvSpPr>
          <p:cNvPr id="24590" name="Line 15"/>
          <p:cNvSpPr>
            <a:spLocks noChangeShapeType="1"/>
          </p:cNvSpPr>
          <p:nvPr/>
        </p:nvSpPr>
        <p:spPr bwMode="auto">
          <a:xfrm flipV="1">
            <a:off x="7975600" y="1925638"/>
            <a:ext cx="660400" cy="900112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1" name="Line 16"/>
          <p:cNvSpPr>
            <a:spLocks noChangeShapeType="1"/>
          </p:cNvSpPr>
          <p:nvPr/>
        </p:nvSpPr>
        <p:spPr bwMode="auto">
          <a:xfrm>
            <a:off x="7904163" y="3668713"/>
            <a:ext cx="639762" cy="90963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2" name="Line 17"/>
          <p:cNvSpPr>
            <a:spLocks noChangeShapeType="1"/>
          </p:cNvSpPr>
          <p:nvPr/>
        </p:nvSpPr>
        <p:spPr bwMode="auto">
          <a:xfrm flipH="1" flipV="1">
            <a:off x="244475" y="1844675"/>
            <a:ext cx="666750" cy="89852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3" name="Line 18"/>
          <p:cNvSpPr>
            <a:spLocks noChangeShapeType="1"/>
          </p:cNvSpPr>
          <p:nvPr/>
        </p:nvSpPr>
        <p:spPr bwMode="auto">
          <a:xfrm flipH="1">
            <a:off x="274638" y="3597275"/>
            <a:ext cx="687387" cy="80803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4" name="Text Box 19"/>
          <p:cNvSpPr txBox="1">
            <a:spLocks noChangeArrowheads="1"/>
          </p:cNvSpPr>
          <p:nvPr/>
        </p:nvSpPr>
        <p:spPr bwMode="auto">
          <a:xfrm>
            <a:off x="7124700" y="2112963"/>
            <a:ext cx="1184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ym typeface="Symbol" panose="05050102010706020507" pitchFamily="18" charset="2"/>
              </a:rPr>
              <a:t></a:t>
            </a:r>
            <a:r>
              <a:rPr lang="en-US" altLang="en-US" sz="4000" b="1">
                <a:solidFill>
                  <a:schemeClr val="accent2"/>
                </a:solidFill>
                <a:sym typeface="Symbol" panose="05050102010706020507" pitchFamily="18" charset="2"/>
              </a:rPr>
              <a:t>+</a:t>
            </a:r>
            <a:endParaRPr lang="en-US" altLang="en-US" sz="4000" b="1">
              <a:solidFill>
                <a:schemeClr val="accent2"/>
              </a:solidFill>
            </a:endParaRPr>
          </a:p>
        </p:txBody>
      </p:sp>
      <p:sp>
        <p:nvSpPr>
          <p:cNvPr id="24595" name="Text Box 20"/>
          <p:cNvSpPr txBox="1">
            <a:spLocks noChangeArrowheads="1"/>
          </p:cNvSpPr>
          <p:nvPr/>
        </p:nvSpPr>
        <p:spPr bwMode="auto">
          <a:xfrm>
            <a:off x="5089525" y="2103438"/>
            <a:ext cx="1184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ym typeface="Symbol" panose="05050102010706020507" pitchFamily="18" charset="2"/>
              </a:rPr>
              <a:t></a:t>
            </a:r>
            <a:r>
              <a:rPr lang="en-US" altLang="en-US" sz="4000" b="1">
                <a:solidFill>
                  <a:srgbClr val="FF0000"/>
                </a:solidFill>
                <a:sym typeface="Symbol" panose="05050102010706020507" pitchFamily="18" charset="2"/>
              </a:rPr>
              <a:t>-</a:t>
            </a:r>
            <a:endParaRPr lang="en-US" altLang="en-US" sz="4000" b="1">
              <a:solidFill>
                <a:srgbClr val="FF0000"/>
              </a:solidFill>
            </a:endParaRPr>
          </a:p>
        </p:txBody>
      </p:sp>
      <p:sp>
        <p:nvSpPr>
          <p:cNvPr id="24596" name="Text Box 21"/>
          <p:cNvSpPr txBox="1">
            <a:spLocks noChangeArrowheads="1"/>
          </p:cNvSpPr>
          <p:nvPr/>
        </p:nvSpPr>
        <p:spPr bwMode="auto">
          <a:xfrm>
            <a:off x="4646613" y="1476375"/>
            <a:ext cx="22955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339966"/>
                </a:solidFill>
              </a:rPr>
              <a:t>Acceptor</a:t>
            </a:r>
          </a:p>
        </p:txBody>
      </p:sp>
      <p:sp>
        <p:nvSpPr>
          <p:cNvPr id="24597" name="AutoShape 22"/>
          <p:cNvSpPr>
            <a:spLocks/>
          </p:cNvSpPr>
          <p:nvPr/>
        </p:nvSpPr>
        <p:spPr bwMode="auto">
          <a:xfrm rot="5400000">
            <a:off x="3271044" y="2245519"/>
            <a:ext cx="457200" cy="4278312"/>
          </a:xfrm>
          <a:prstGeom prst="rightBrace">
            <a:avLst>
              <a:gd name="adj1" fmla="val 77980"/>
              <a:gd name="adj2" fmla="val 50000"/>
            </a:avLst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4598" name="Text Box 23"/>
          <p:cNvSpPr txBox="1">
            <a:spLocks noChangeArrowheads="1"/>
          </p:cNvSpPr>
          <p:nvPr/>
        </p:nvSpPr>
        <p:spPr bwMode="auto">
          <a:xfrm>
            <a:off x="1955800" y="4633913"/>
            <a:ext cx="33956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/>
              <a:t>Bond Length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117475" y="163513"/>
            <a:ext cx="12430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 </a:t>
            </a:r>
            <a:r>
              <a:rPr lang="en-US" altLang="en-US" sz="1800" b="1"/>
              <a:t>(right)</a:t>
            </a:r>
          </a:p>
        </p:txBody>
      </p:sp>
      <p:grpSp>
        <p:nvGrpSpPr>
          <p:cNvPr id="25603" name="Group 5"/>
          <p:cNvGrpSpPr>
            <a:grpSpLocks/>
          </p:cNvGrpSpPr>
          <p:nvPr/>
        </p:nvGrpSpPr>
        <p:grpSpPr bwMode="auto">
          <a:xfrm>
            <a:off x="819150" y="706438"/>
            <a:ext cx="7600950" cy="5916612"/>
            <a:chOff x="818466" y="706631"/>
            <a:chExt cx="7602236" cy="5916834"/>
          </a:xfrm>
        </p:grpSpPr>
        <p:pic>
          <p:nvPicPr>
            <p:cNvPr id="2560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40" t="22842" r="41090" b="19058"/>
            <a:stretch>
              <a:fillRect/>
            </a:stretch>
          </p:blipFill>
          <p:spPr bwMode="auto">
            <a:xfrm>
              <a:off x="818466" y="706631"/>
              <a:ext cx="7602236" cy="5916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5" name="Line 12"/>
            <p:cNvSpPr>
              <a:spLocks noChangeShapeType="1"/>
            </p:cNvSpPr>
            <p:nvPr/>
          </p:nvSpPr>
          <p:spPr bwMode="auto">
            <a:xfrm flipH="1" flipV="1">
              <a:off x="1980616" y="966184"/>
              <a:ext cx="705571" cy="1588"/>
            </a:xfrm>
            <a:prstGeom prst="line">
              <a:avLst/>
            </a:prstGeom>
            <a:noFill/>
            <a:ln w="101600" cap="rnd">
              <a:solidFill>
                <a:srgbClr val="FF99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6" name="Line 12"/>
            <p:cNvSpPr>
              <a:spLocks noChangeShapeType="1"/>
            </p:cNvSpPr>
            <p:nvPr/>
          </p:nvSpPr>
          <p:spPr bwMode="auto">
            <a:xfrm flipH="1" flipV="1">
              <a:off x="1980615" y="2960262"/>
              <a:ext cx="705571" cy="1588"/>
            </a:xfrm>
            <a:prstGeom prst="line">
              <a:avLst/>
            </a:prstGeom>
            <a:noFill/>
            <a:ln w="101600" cap="rnd">
              <a:solidFill>
                <a:srgbClr val="FF99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7" name="Line 12"/>
            <p:cNvSpPr>
              <a:spLocks noChangeShapeType="1"/>
            </p:cNvSpPr>
            <p:nvPr/>
          </p:nvSpPr>
          <p:spPr bwMode="auto">
            <a:xfrm flipH="1" flipV="1">
              <a:off x="1890461" y="5458763"/>
              <a:ext cx="705571" cy="1588"/>
            </a:xfrm>
            <a:prstGeom prst="line">
              <a:avLst/>
            </a:prstGeom>
            <a:noFill/>
            <a:ln w="101600" cap="rnd">
              <a:solidFill>
                <a:srgbClr val="FF99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8" name="Line 12"/>
            <p:cNvSpPr>
              <a:spLocks noChangeShapeType="1"/>
            </p:cNvSpPr>
            <p:nvPr/>
          </p:nvSpPr>
          <p:spPr bwMode="auto">
            <a:xfrm flipH="1" flipV="1">
              <a:off x="6729869" y="3056899"/>
              <a:ext cx="398276" cy="1588"/>
            </a:xfrm>
            <a:prstGeom prst="line">
              <a:avLst/>
            </a:prstGeom>
            <a:noFill/>
            <a:ln w="101600" cap="rnd">
              <a:solidFill>
                <a:srgbClr val="FF99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9" name="Line 12"/>
            <p:cNvSpPr>
              <a:spLocks noChangeShapeType="1"/>
            </p:cNvSpPr>
            <p:nvPr/>
          </p:nvSpPr>
          <p:spPr bwMode="auto">
            <a:xfrm flipV="1">
              <a:off x="6646282" y="3131779"/>
              <a:ext cx="3382" cy="365842"/>
            </a:xfrm>
            <a:prstGeom prst="line">
              <a:avLst/>
            </a:prstGeom>
            <a:noFill/>
            <a:ln w="101600" cap="rnd">
              <a:solidFill>
                <a:srgbClr val="FF99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0" name="Line 12"/>
            <p:cNvSpPr>
              <a:spLocks noChangeShapeType="1"/>
            </p:cNvSpPr>
            <p:nvPr/>
          </p:nvSpPr>
          <p:spPr bwMode="auto">
            <a:xfrm flipH="1" flipV="1">
              <a:off x="6432271" y="1668128"/>
              <a:ext cx="226889" cy="431127"/>
            </a:xfrm>
            <a:prstGeom prst="line">
              <a:avLst/>
            </a:prstGeom>
            <a:noFill/>
            <a:ln w="101600" cap="rnd">
              <a:solidFill>
                <a:srgbClr val="FF99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1" name="Line 12"/>
            <p:cNvSpPr>
              <a:spLocks noChangeShapeType="1"/>
            </p:cNvSpPr>
            <p:nvPr/>
          </p:nvSpPr>
          <p:spPr bwMode="auto">
            <a:xfrm flipV="1">
              <a:off x="6053070" y="1691738"/>
              <a:ext cx="235388" cy="420396"/>
            </a:xfrm>
            <a:prstGeom prst="line">
              <a:avLst/>
            </a:prstGeom>
            <a:noFill/>
            <a:ln w="101600" cap="rnd">
              <a:solidFill>
                <a:srgbClr val="FF99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2" name="Line 12"/>
            <p:cNvSpPr>
              <a:spLocks noChangeShapeType="1"/>
            </p:cNvSpPr>
            <p:nvPr/>
          </p:nvSpPr>
          <p:spPr bwMode="auto">
            <a:xfrm flipH="1">
              <a:off x="2362890" y="6067864"/>
              <a:ext cx="543557" cy="255663"/>
            </a:xfrm>
            <a:prstGeom prst="line">
              <a:avLst/>
            </a:prstGeom>
            <a:noFill/>
            <a:ln w="101600" cap="rnd">
              <a:solidFill>
                <a:srgbClr val="FF99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3" name="Line 12"/>
            <p:cNvSpPr>
              <a:spLocks noChangeShapeType="1"/>
            </p:cNvSpPr>
            <p:nvPr/>
          </p:nvSpPr>
          <p:spPr bwMode="auto">
            <a:xfrm flipH="1" flipV="1">
              <a:off x="6843463" y="5862347"/>
              <a:ext cx="530105" cy="1588"/>
            </a:xfrm>
            <a:prstGeom prst="line">
              <a:avLst/>
            </a:prstGeom>
            <a:noFill/>
            <a:ln w="101600" cap="rnd">
              <a:solidFill>
                <a:srgbClr val="FF99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88913" y="125413"/>
            <a:ext cx="625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 </a:t>
            </a:r>
          </a:p>
        </p:txBody>
      </p:sp>
      <p:grpSp>
        <p:nvGrpSpPr>
          <p:cNvPr id="26627" name="Group 1"/>
          <p:cNvGrpSpPr>
            <a:grpSpLocks/>
          </p:cNvGrpSpPr>
          <p:nvPr/>
        </p:nvGrpSpPr>
        <p:grpSpPr bwMode="auto">
          <a:xfrm>
            <a:off x="2024063" y="2051050"/>
            <a:ext cx="4646612" cy="2262188"/>
            <a:chOff x="2024063" y="2051050"/>
            <a:chExt cx="4647305" cy="2262546"/>
          </a:xfrm>
        </p:grpSpPr>
        <p:sp>
          <p:nvSpPr>
            <p:cNvPr id="26628" name="Oval 4"/>
            <p:cNvSpPr>
              <a:spLocks noChangeArrowheads="1"/>
            </p:cNvSpPr>
            <p:nvPr/>
          </p:nvSpPr>
          <p:spPr bwMode="auto">
            <a:xfrm>
              <a:off x="2635250" y="2082800"/>
              <a:ext cx="447675" cy="4318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6629" name="Oval 5"/>
            <p:cNvSpPr>
              <a:spLocks noChangeArrowheads="1"/>
            </p:cNvSpPr>
            <p:nvPr/>
          </p:nvSpPr>
          <p:spPr bwMode="auto">
            <a:xfrm>
              <a:off x="2170113" y="3740150"/>
              <a:ext cx="447675" cy="433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6630" name="Line 6"/>
            <p:cNvSpPr>
              <a:spLocks noChangeShapeType="1"/>
            </p:cNvSpPr>
            <p:nvPr/>
          </p:nvSpPr>
          <p:spPr bwMode="auto">
            <a:xfrm flipH="1">
              <a:off x="2443163" y="2505075"/>
              <a:ext cx="385762" cy="12525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1" name="Line 7"/>
            <p:cNvSpPr>
              <a:spLocks noChangeShapeType="1"/>
            </p:cNvSpPr>
            <p:nvPr/>
          </p:nvSpPr>
          <p:spPr bwMode="auto">
            <a:xfrm flipV="1">
              <a:off x="2621142" y="3270250"/>
              <a:ext cx="3421062" cy="111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2" name="Oval 8"/>
            <p:cNvSpPr>
              <a:spLocks noChangeArrowheads="1"/>
            </p:cNvSpPr>
            <p:nvPr/>
          </p:nvSpPr>
          <p:spPr bwMode="auto">
            <a:xfrm>
              <a:off x="5619750" y="2079625"/>
              <a:ext cx="447675" cy="433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6633" name="Oval 9"/>
            <p:cNvSpPr>
              <a:spLocks noChangeArrowheads="1"/>
            </p:cNvSpPr>
            <p:nvPr/>
          </p:nvSpPr>
          <p:spPr bwMode="auto">
            <a:xfrm>
              <a:off x="6052243" y="3880208"/>
              <a:ext cx="447675" cy="4318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6634" name="Line 10"/>
            <p:cNvSpPr>
              <a:spLocks noChangeShapeType="1"/>
            </p:cNvSpPr>
            <p:nvPr/>
          </p:nvSpPr>
          <p:spPr bwMode="auto">
            <a:xfrm>
              <a:off x="5826125" y="2509839"/>
              <a:ext cx="411163" cy="13723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5" name="Text Box 13"/>
            <p:cNvSpPr txBox="1">
              <a:spLocks noChangeArrowheads="1"/>
            </p:cNvSpPr>
            <p:nvPr/>
          </p:nvSpPr>
          <p:spPr bwMode="auto">
            <a:xfrm>
              <a:off x="3863975" y="3092450"/>
              <a:ext cx="779463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i="1">
                  <a:sym typeface="Symbol" panose="05050102010706020507" pitchFamily="18" charset="2"/>
                </a:rPr>
                <a:t>r</a:t>
              </a:r>
              <a:endParaRPr lang="en-US" altLang="en-US" b="1" i="1"/>
            </a:p>
          </p:txBody>
        </p:sp>
        <p:sp>
          <p:nvSpPr>
            <p:cNvPr id="26636" name="Line 14"/>
            <p:cNvSpPr>
              <a:spLocks noChangeShapeType="1"/>
            </p:cNvSpPr>
            <p:nvPr/>
          </p:nvSpPr>
          <p:spPr bwMode="auto">
            <a:xfrm flipH="1">
              <a:off x="3044287" y="2301874"/>
              <a:ext cx="2478088" cy="3443"/>
            </a:xfrm>
            <a:prstGeom prst="line">
              <a:avLst/>
            </a:prstGeom>
            <a:noFill/>
            <a:ln w="88900" cap="rnd">
              <a:solidFill>
                <a:srgbClr val="FF99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7" name="Text Box 15"/>
            <p:cNvSpPr txBox="1">
              <a:spLocks noChangeArrowheads="1"/>
            </p:cNvSpPr>
            <p:nvPr/>
          </p:nvSpPr>
          <p:spPr bwMode="auto">
            <a:xfrm>
              <a:off x="2024063" y="3724275"/>
              <a:ext cx="7794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olidFill>
                    <a:srgbClr val="D60093"/>
                  </a:solidFill>
                  <a:sym typeface="Symbol" panose="05050102010706020507" pitchFamily="18" charset="2"/>
                </a:rPr>
                <a:t>D</a:t>
              </a:r>
              <a:endParaRPr lang="en-US" altLang="en-US" sz="2400" b="1">
                <a:solidFill>
                  <a:srgbClr val="D60093"/>
                </a:solidFill>
              </a:endParaRPr>
            </a:p>
          </p:txBody>
        </p:sp>
        <p:sp>
          <p:nvSpPr>
            <p:cNvPr id="26638" name="Text Box 16"/>
            <p:cNvSpPr txBox="1">
              <a:spLocks noChangeArrowheads="1"/>
            </p:cNvSpPr>
            <p:nvPr/>
          </p:nvSpPr>
          <p:spPr bwMode="auto">
            <a:xfrm>
              <a:off x="2474913" y="2057400"/>
              <a:ext cx="7794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ym typeface="Symbol" panose="05050102010706020507" pitchFamily="18" charset="2"/>
                </a:rPr>
                <a:t>H</a:t>
              </a:r>
              <a:endParaRPr lang="en-US" altLang="en-US" sz="2400" b="1"/>
            </a:p>
          </p:txBody>
        </p:sp>
        <p:sp>
          <p:nvSpPr>
            <p:cNvPr id="26639" name="Text Box 17"/>
            <p:cNvSpPr txBox="1">
              <a:spLocks noChangeArrowheads="1"/>
            </p:cNvSpPr>
            <p:nvPr/>
          </p:nvSpPr>
          <p:spPr bwMode="auto">
            <a:xfrm>
              <a:off x="5457825" y="2051050"/>
              <a:ext cx="77946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ym typeface="Symbol" panose="05050102010706020507" pitchFamily="18" charset="2"/>
                </a:rPr>
                <a:t>A</a:t>
              </a:r>
              <a:endParaRPr lang="en-US" altLang="en-US" sz="2400" b="1"/>
            </a:p>
          </p:txBody>
        </p:sp>
        <p:sp>
          <p:nvSpPr>
            <p:cNvPr id="26640" name="Text Box 18"/>
            <p:cNvSpPr txBox="1">
              <a:spLocks noChangeArrowheads="1"/>
            </p:cNvSpPr>
            <p:nvPr/>
          </p:nvSpPr>
          <p:spPr bwMode="auto">
            <a:xfrm>
              <a:off x="5891905" y="3856396"/>
              <a:ext cx="77946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olidFill>
                    <a:srgbClr val="D60093"/>
                  </a:solidFill>
                  <a:sym typeface="Symbol" panose="05050102010706020507" pitchFamily="18" charset="2"/>
                </a:rPr>
                <a:t>C</a:t>
              </a:r>
              <a:endParaRPr lang="en-US" altLang="en-US" sz="2400" b="1">
                <a:solidFill>
                  <a:srgbClr val="D60093"/>
                </a:solidFill>
              </a:endParaRPr>
            </a:p>
          </p:txBody>
        </p:sp>
        <p:sp>
          <p:nvSpPr>
            <p:cNvPr id="4" name="Arc 3"/>
            <p:cNvSpPr/>
            <p:nvPr/>
          </p:nvSpPr>
          <p:spPr bwMode="auto">
            <a:xfrm rot="1943913">
              <a:off x="2311443" y="2908436"/>
              <a:ext cx="647797" cy="528722"/>
            </a:xfrm>
            <a:prstGeom prst="arc">
              <a:avLst>
                <a:gd name="adj1" fmla="val 15603942"/>
                <a:gd name="adj2" fmla="val 20771332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ea typeface="Times New Roman (Hebrew)" charset="0"/>
              </a:endParaRPr>
            </a:p>
          </p:txBody>
        </p:sp>
        <p:sp>
          <p:nvSpPr>
            <p:cNvPr id="24" name="Arc 23"/>
            <p:cNvSpPr/>
            <p:nvPr/>
          </p:nvSpPr>
          <p:spPr bwMode="auto">
            <a:xfrm rot="5400000" flipH="1" flipV="1">
              <a:off x="5516286" y="3033077"/>
              <a:ext cx="922484" cy="527129"/>
            </a:xfrm>
            <a:prstGeom prst="arc">
              <a:avLst>
                <a:gd name="adj1" fmla="val 16339035"/>
                <a:gd name="adj2" fmla="val 21012995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ea typeface="Times New Roman (Hebrew)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88913" y="125413"/>
            <a:ext cx="625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c </a:t>
            </a:r>
          </a:p>
        </p:txBody>
      </p:sp>
      <p:sp>
        <p:nvSpPr>
          <p:cNvPr id="27651" name="Oval 4"/>
          <p:cNvSpPr>
            <a:spLocks noChangeArrowheads="1"/>
          </p:cNvSpPr>
          <p:nvPr/>
        </p:nvSpPr>
        <p:spPr bwMode="auto">
          <a:xfrm>
            <a:off x="2635250" y="2082800"/>
            <a:ext cx="447675" cy="431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7652" name="Oval 5"/>
          <p:cNvSpPr>
            <a:spLocks noChangeArrowheads="1"/>
          </p:cNvSpPr>
          <p:nvPr/>
        </p:nvSpPr>
        <p:spPr bwMode="auto">
          <a:xfrm>
            <a:off x="2170113" y="3740150"/>
            <a:ext cx="447675" cy="4333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7653" name="Line 6"/>
          <p:cNvSpPr>
            <a:spLocks noChangeShapeType="1"/>
          </p:cNvSpPr>
          <p:nvPr/>
        </p:nvSpPr>
        <p:spPr bwMode="auto">
          <a:xfrm flipH="1">
            <a:off x="2443163" y="2505075"/>
            <a:ext cx="385762" cy="12525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4" name="Line 7"/>
          <p:cNvSpPr>
            <a:spLocks noChangeShapeType="1"/>
          </p:cNvSpPr>
          <p:nvPr/>
        </p:nvSpPr>
        <p:spPr bwMode="auto">
          <a:xfrm flipV="1">
            <a:off x="2608263" y="3270250"/>
            <a:ext cx="3421062" cy="111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5" name="Oval 8"/>
          <p:cNvSpPr>
            <a:spLocks noChangeArrowheads="1"/>
          </p:cNvSpPr>
          <p:nvPr/>
        </p:nvSpPr>
        <p:spPr bwMode="auto">
          <a:xfrm>
            <a:off x="5541963" y="2079625"/>
            <a:ext cx="447675" cy="4333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7656" name="Oval 9"/>
          <p:cNvSpPr>
            <a:spLocks noChangeArrowheads="1"/>
          </p:cNvSpPr>
          <p:nvPr/>
        </p:nvSpPr>
        <p:spPr bwMode="auto">
          <a:xfrm>
            <a:off x="6038850" y="3892550"/>
            <a:ext cx="447675" cy="431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7657" name="Line 10"/>
          <p:cNvSpPr>
            <a:spLocks noChangeShapeType="1"/>
          </p:cNvSpPr>
          <p:nvPr/>
        </p:nvSpPr>
        <p:spPr bwMode="auto">
          <a:xfrm>
            <a:off x="5826125" y="2509838"/>
            <a:ext cx="398463" cy="1387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8" name="Text Box 11"/>
          <p:cNvSpPr txBox="1">
            <a:spLocks noChangeArrowheads="1"/>
          </p:cNvSpPr>
          <p:nvPr/>
        </p:nvSpPr>
        <p:spPr bwMode="auto">
          <a:xfrm>
            <a:off x="2562225" y="2720975"/>
            <a:ext cx="7794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 i="1">
                <a:sym typeface="Symbol" panose="05050102010706020507" pitchFamily="18" charset="2"/>
              </a:rPr>
              <a:t></a:t>
            </a:r>
            <a:r>
              <a:rPr lang="en-US" altLang="en-US" b="1" i="1" baseline="-25000">
                <a:sym typeface="Symbol" panose="05050102010706020507" pitchFamily="18" charset="2"/>
              </a:rPr>
              <a:t>i</a:t>
            </a:r>
            <a:endParaRPr lang="en-US" altLang="en-US" b="1" i="1"/>
          </a:p>
        </p:txBody>
      </p:sp>
      <p:sp>
        <p:nvSpPr>
          <p:cNvPr id="27659" name="Text Box 12"/>
          <p:cNvSpPr txBox="1">
            <a:spLocks noChangeArrowheads="1"/>
          </p:cNvSpPr>
          <p:nvPr/>
        </p:nvSpPr>
        <p:spPr bwMode="auto">
          <a:xfrm>
            <a:off x="5775325" y="2698750"/>
            <a:ext cx="7794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 i="1">
                <a:sym typeface="Symbol" panose="05050102010706020507" pitchFamily="18" charset="2"/>
              </a:rPr>
              <a:t></a:t>
            </a:r>
            <a:r>
              <a:rPr lang="en-US" altLang="en-US" b="1" i="1" baseline="-25000">
                <a:sym typeface="Symbol" panose="05050102010706020507" pitchFamily="18" charset="2"/>
              </a:rPr>
              <a:t>j</a:t>
            </a:r>
            <a:endParaRPr lang="en-US" altLang="en-US" b="1" i="1"/>
          </a:p>
        </p:txBody>
      </p:sp>
      <p:sp>
        <p:nvSpPr>
          <p:cNvPr id="27660" name="Text Box 13"/>
          <p:cNvSpPr txBox="1">
            <a:spLocks noChangeArrowheads="1"/>
          </p:cNvSpPr>
          <p:nvPr/>
        </p:nvSpPr>
        <p:spPr bwMode="auto">
          <a:xfrm>
            <a:off x="3863975" y="3092450"/>
            <a:ext cx="7794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 i="1">
                <a:sym typeface="Symbol" panose="05050102010706020507" pitchFamily="18" charset="2"/>
              </a:rPr>
              <a:t>r</a:t>
            </a:r>
            <a:r>
              <a:rPr lang="en-US" altLang="en-US" b="1" i="1" baseline="-25000">
                <a:sym typeface="Symbol" panose="05050102010706020507" pitchFamily="18" charset="2"/>
              </a:rPr>
              <a:t>ij</a:t>
            </a:r>
            <a:endParaRPr lang="en-US" altLang="en-US" b="1" i="1"/>
          </a:p>
        </p:txBody>
      </p:sp>
      <p:sp>
        <p:nvSpPr>
          <p:cNvPr id="5135" name="Text Box 16"/>
          <p:cNvSpPr txBox="1">
            <a:spLocks noChangeArrowheads="1"/>
          </p:cNvSpPr>
          <p:nvPr/>
        </p:nvSpPr>
        <p:spPr bwMode="auto">
          <a:xfrm>
            <a:off x="2474913" y="2082800"/>
            <a:ext cx="779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400" b="1" dirty="0" smtClean="0">
                <a:solidFill>
                  <a:schemeClr val="accent6"/>
                </a:solidFill>
                <a:ea typeface="Times New Roman (Hebrew)" charset="0"/>
                <a:sym typeface="Symbol" panose="05050102010706020507" pitchFamily="18" charset="2"/>
              </a:rPr>
              <a:t>+</a:t>
            </a:r>
            <a:endParaRPr lang="en-US" altLang="en-US" sz="2400" b="1" dirty="0" smtClean="0">
              <a:solidFill>
                <a:schemeClr val="accent6"/>
              </a:solidFill>
              <a:ea typeface="Times New Roman (Hebrew)" charset="0"/>
            </a:endParaRPr>
          </a:p>
        </p:txBody>
      </p:sp>
      <p:sp>
        <p:nvSpPr>
          <p:cNvPr id="5136" name="Text Box 17"/>
          <p:cNvSpPr txBox="1">
            <a:spLocks noChangeArrowheads="1"/>
          </p:cNvSpPr>
          <p:nvPr/>
        </p:nvSpPr>
        <p:spPr bwMode="auto">
          <a:xfrm>
            <a:off x="5380038" y="2076450"/>
            <a:ext cx="779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400" b="1" dirty="0" smtClean="0">
                <a:solidFill>
                  <a:schemeClr val="accent6"/>
                </a:solidFill>
                <a:ea typeface="Times New Roman (Hebrew)" charset="0"/>
                <a:sym typeface="Symbol" panose="05050102010706020507" pitchFamily="18" charset="2"/>
              </a:rPr>
              <a:t>+</a:t>
            </a:r>
            <a:endParaRPr lang="en-US" altLang="en-US" sz="2400" b="1" dirty="0" smtClean="0">
              <a:solidFill>
                <a:schemeClr val="accent6"/>
              </a:solidFill>
              <a:ea typeface="Times New Roman (Hebrew)" charset="0"/>
            </a:endParaRPr>
          </a:p>
        </p:txBody>
      </p:sp>
      <p:sp>
        <p:nvSpPr>
          <p:cNvPr id="27663" name="Line 7"/>
          <p:cNvSpPr>
            <a:spLocks noChangeShapeType="1"/>
          </p:cNvSpPr>
          <p:nvPr/>
        </p:nvSpPr>
        <p:spPr bwMode="auto">
          <a:xfrm flipV="1">
            <a:off x="6064250" y="3268663"/>
            <a:ext cx="1450975" cy="11112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4" name="Line 7"/>
          <p:cNvSpPr>
            <a:spLocks noChangeShapeType="1"/>
          </p:cNvSpPr>
          <p:nvPr/>
        </p:nvSpPr>
        <p:spPr bwMode="auto">
          <a:xfrm flipV="1">
            <a:off x="1103313" y="3278188"/>
            <a:ext cx="1450975" cy="11112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5" name="Text Box 16"/>
          <p:cNvSpPr txBox="1">
            <a:spLocks noChangeArrowheads="1"/>
          </p:cNvSpPr>
          <p:nvPr/>
        </p:nvSpPr>
        <p:spPr bwMode="auto">
          <a:xfrm>
            <a:off x="2017713" y="3673475"/>
            <a:ext cx="779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sym typeface="Symbol" panose="05050102010706020507" pitchFamily="18" charset="2"/>
              </a:rPr>
              <a:t>-</a:t>
            </a:r>
            <a:endParaRPr lang="en-US" altLang="en-US" sz="2400" b="1">
              <a:solidFill>
                <a:srgbClr val="FF0000"/>
              </a:solidFill>
            </a:endParaRPr>
          </a:p>
        </p:txBody>
      </p:sp>
      <p:sp>
        <p:nvSpPr>
          <p:cNvPr id="27666" name="Text Box 16"/>
          <p:cNvSpPr txBox="1">
            <a:spLocks noChangeArrowheads="1"/>
          </p:cNvSpPr>
          <p:nvPr/>
        </p:nvSpPr>
        <p:spPr bwMode="auto">
          <a:xfrm>
            <a:off x="5881688" y="3838575"/>
            <a:ext cx="779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sym typeface="Symbol" panose="05050102010706020507" pitchFamily="18" charset="2"/>
              </a:rPr>
              <a:t>-</a:t>
            </a:r>
            <a:endParaRPr lang="en-US" altLang="en-US" sz="2400" b="1">
              <a:solidFill>
                <a:srgbClr val="FF0000"/>
              </a:solidFill>
            </a:endParaRPr>
          </a:p>
        </p:txBody>
      </p:sp>
      <p:sp>
        <p:nvSpPr>
          <p:cNvPr id="19" name="Arc 18"/>
          <p:cNvSpPr/>
          <p:nvPr/>
        </p:nvSpPr>
        <p:spPr bwMode="auto">
          <a:xfrm rot="1943913">
            <a:off x="2565400" y="2789238"/>
            <a:ext cx="788988" cy="669925"/>
          </a:xfrm>
          <a:prstGeom prst="arc">
            <a:avLst>
              <a:gd name="adj1" fmla="val 12541717"/>
              <a:gd name="adj2" fmla="val 20771332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r" rtl="1" eaLnBrk="1" hangingPunct="1">
              <a:defRPr/>
            </a:pPr>
            <a:endParaRPr lang="en-US">
              <a:ea typeface="Times New Roman (Hebrew)" charset="0"/>
            </a:endParaRPr>
          </a:p>
        </p:txBody>
      </p:sp>
      <p:sp>
        <p:nvSpPr>
          <p:cNvPr id="21" name="Arc 20"/>
          <p:cNvSpPr/>
          <p:nvPr/>
        </p:nvSpPr>
        <p:spPr bwMode="auto">
          <a:xfrm rot="1943913">
            <a:off x="5627688" y="2789238"/>
            <a:ext cx="1063625" cy="669925"/>
          </a:xfrm>
          <a:prstGeom prst="arc">
            <a:avLst>
              <a:gd name="adj1" fmla="val 12541717"/>
              <a:gd name="adj2" fmla="val 20480695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r" rtl="1" eaLnBrk="1" hangingPunct="1">
              <a:defRPr/>
            </a:pPr>
            <a:endParaRPr lang="en-US">
              <a:ea typeface="Times New Roman (Hebrew)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736600" y="3727450"/>
            <a:ext cx="20431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i="1">
                <a:sym typeface="Symbol" panose="05050102010706020507" pitchFamily="18" charset="2"/>
              </a:rPr>
              <a:t></a:t>
            </a:r>
            <a:r>
              <a:rPr lang="en-US" altLang="en-US" sz="4000" b="1" i="1" baseline="-25000">
                <a:sym typeface="Symbol" panose="05050102010706020507" pitchFamily="18" charset="2"/>
              </a:rPr>
              <a:t>i</a:t>
            </a:r>
            <a:r>
              <a:rPr lang="en-US" altLang="en-US" sz="4000" b="1">
                <a:sym typeface="Symbol" panose="05050102010706020507" pitchFamily="18" charset="2"/>
              </a:rPr>
              <a:t> = 0</a:t>
            </a:r>
            <a:r>
              <a:rPr lang="en-US" altLang="en-US" sz="4000" b="1">
                <a:cs typeface="Times New Roman" panose="02020603050405020304" pitchFamily="18" charset="0"/>
                <a:sym typeface="Symbol" panose="05050102010706020507" pitchFamily="18" charset="2"/>
              </a:rPr>
              <a:t>º</a:t>
            </a:r>
            <a:endParaRPr lang="en-US" altLang="en-US" sz="4000" b="1" baseline="-25000">
              <a:sym typeface="Symbol" panose="05050102010706020507" pitchFamily="18" charset="2"/>
            </a:endParaRP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188913" y="125413"/>
            <a:ext cx="625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d </a:t>
            </a:r>
          </a:p>
        </p:txBody>
      </p:sp>
      <p:sp>
        <p:nvSpPr>
          <p:cNvPr id="28676" name="Oval 5"/>
          <p:cNvSpPr>
            <a:spLocks noChangeArrowheads="1"/>
          </p:cNvSpPr>
          <p:nvPr/>
        </p:nvSpPr>
        <p:spPr bwMode="auto">
          <a:xfrm>
            <a:off x="2714625" y="3057525"/>
            <a:ext cx="447675" cy="431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8677" name="Oval 6"/>
          <p:cNvSpPr>
            <a:spLocks noChangeArrowheads="1"/>
          </p:cNvSpPr>
          <p:nvPr/>
        </p:nvSpPr>
        <p:spPr bwMode="auto">
          <a:xfrm>
            <a:off x="525463" y="3028950"/>
            <a:ext cx="447675" cy="4333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8678" name="Oval 7"/>
          <p:cNvSpPr>
            <a:spLocks noChangeArrowheads="1"/>
          </p:cNvSpPr>
          <p:nvPr/>
        </p:nvSpPr>
        <p:spPr bwMode="auto">
          <a:xfrm>
            <a:off x="5397500" y="3040063"/>
            <a:ext cx="447675" cy="43338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8679" name="Oval 8"/>
          <p:cNvSpPr>
            <a:spLocks noChangeArrowheads="1"/>
          </p:cNvSpPr>
          <p:nvPr/>
        </p:nvSpPr>
        <p:spPr bwMode="auto">
          <a:xfrm>
            <a:off x="7918450" y="3046413"/>
            <a:ext cx="447675" cy="431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8680" name="Line 9"/>
          <p:cNvSpPr>
            <a:spLocks noChangeShapeType="1"/>
          </p:cNvSpPr>
          <p:nvPr/>
        </p:nvSpPr>
        <p:spPr bwMode="auto">
          <a:xfrm>
            <a:off x="5862638" y="3273425"/>
            <a:ext cx="2046287" cy="6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3938588" y="1865313"/>
            <a:ext cx="7794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 i="1">
                <a:sym typeface="Symbol" panose="05050102010706020507" pitchFamily="18" charset="2"/>
              </a:rPr>
              <a:t>r</a:t>
            </a:r>
            <a:r>
              <a:rPr lang="en-US" altLang="en-US" b="1" i="1" baseline="-25000">
                <a:sym typeface="Symbol" panose="05050102010706020507" pitchFamily="18" charset="2"/>
              </a:rPr>
              <a:t>ij</a:t>
            </a:r>
            <a:endParaRPr lang="en-US" altLang="en-US" b="1" i="1"/>
          </a:p>
        </p:txBody>
      </p:sp>
      <p:sp>
        <p:nvSpPr>
          <p:cNvPr id="28682" name="Line 11"/>
          <p:cNvSpPr>
            <a:spLocks noChangeShapeType="1"/>
          </p:cNvSpPr>
          <p:nvPr/>
        </p:nvSpPr>
        <p:spPr bwMode="auto">
          <a:xfrm flipH="1" flipV="1">
            <a:off x="3168650" y="3254375"/>
            <a:ext cx="2051050" cy="1588"/>
          </a:xfrm>
          <a:prstGeom prst="line">
            <a:avLst/>
          </a:prstGeom>
          <a:noFill/>
          <a:ln w="101600" cap="rnd">
            <a:solidFill>
              <a:srgbClr val="FF99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3" name="Line 12"/>
          <p:cNvSpPr>
            <a:spLocks noChangeShapeType="1"/>
          </p:cNvSpPr>
          <p:nvPr/>
        </p:nvSpPr>
        <p:spPr bwMode="auto">
          <a:xfrm>
            <a:off x="985838" y="3249613"/>
            <a:ext cx="1711325" cy="6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4" name="Text Box 13"/>
          <p:cNvSpPr txBox="1">
            <a:spLocks noChangeArrowheads="1"/>
          </p:cNvSpPr>
          <p:nvPr/>
        </p:nvSpPr>
        <p:spPr bwMode="auto">
          <a:xfrm>
            <a:off x="379413" y="3011488"/>
            <a:ext cx="779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D60093"/>
                </a:solidFill>
                <a:sym typeface="Symbol" panose="05050102010706020507" pitchFamily="18" charset="2"/>
              </a:rPr>
              <a:t>D</a:t>
            </a:r>
            <a:endParaRPr lang="en-US" altLang="en-US" sz="2400" b="1">
              <a:solidFill>
                <a:srgbClr val="D60093"/>
              </a:solidFill>
            </a:endParaRPr>
          </a:p>
        </p:txBody>
      </p:sp>
      <p:sp>
        <p:nvSpPr>
          <p:cNvPr id="28685" name="Text Box 14"/>
          <p:cNvSpPr txBox="1">
            <a:spLocks noChangeArrowheads="1"/>
          </p:cNvSpPr>
          <p:nvPr/>
        </p:nvSpPr>
        <p:spPr bwMode="auto">
          <a:xfrm>
            <a:off x="2546350" y="3022600"/>
            <a:ext cx="779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ym typeface="Symbol" panose="05050102010706020507" pitchFamily="18" charset="2"/>
              </a:rPr>
              <a:t>H</a:t>
            </a:r>
            <a:endParaRPr lang="en-US" altLang="en-US" sz="2400" b="1"/>
          </a:p>
        </p:txBody>
      </p:sp>
      <p:sp>
        <p:nvSpPr>
          <p:cNvPr id="28686" name="Text Box 15"/>
          <p:cNvSpPr txBox="1">
            <a:spLocks noChangeArrowheads="1"/>
          </p:cNvSpPr>
          <p:nvPr/>
        </p:nvSpPr>
        <p:spPr bwMode="auto">
          <a:xfrm>
            <a:off x="5233988" y="3016250"/>
            <a:ext cx="779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ym typeface="Symbol" panose="05050102010706020507" pitchFamily="18" charset="2"/>
              </a:rPr>
              <a:t>A</a:t>
            </a:r>
            <a:endParaRPr lang="en-US" altLang="en-US" sz="2400" b="1"/>
          </a:p>
        </p:txBody>
      </p:sp>
      <p:sp>
        <p:nvSpPr>
          <p:cNvPr id="28687" name="Text Box 16"/>
          <p:cNvSpPr txBox="1">
            <a:spLocks noChangeArrowheads="1"/>
          </p:cNvSpPr>
          <p:nvPr/>
        </p:nvSpPr>
        <p:spPr bwMode="auto">
          <a:xfrm>
            <a:off x="7766050" y="3028950"/>
            <a:ext cx="779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D60093"/>
                </a:solidFill>
                <a:sym typeface="Symbol" panose="05050102010706020507" pitchFamily="18" charset="2"/>
              </a:rPr>
              <a:t>C</a:t>
            </a:r>
            <a:endParaRPr lang="en-US" altLang="en-US" sz="2400" b="1">
              <a:solidFill>
                <a:srgbClr val="D60093"/>
              </a:solidFill>
            </a:endParaRPr>
          </a:p>
        </p:txBody>
      </p:sp>
      <p:sp>
        <p:nvSpPr>
          <p:cNvPr id="28688" name="Right Brace 1"/>
          <p:cNvSpPr>
            <a:spLocks/>
          </p:cNvSpPr>
          <p:nvPr/>
        </p:nvSpPr>
        <p:spPr bwMode="auto">
          <a:xfrm rot="-5400000">
            <a:off x="4137026" y="188912"/>
            <a:ext cx="381000" cy="5178425"/>
          </a:xfrm>
          <a:prstGeom prst="rightBrace">
            <a:avLst>
              <a:gd name="adj1" fmla="val 8306"/>
              <a:gd name="adj2" fmla="val 50000"/>
            </a:avLst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8689" name="Rectangle 3"/>
          <p:cNvSpPr>
            <a:spLocks noChangeArrowheads="1"/>
          </p:cNvSpPr>
          <p:nvPr/>
        </p:nvSpPr>
        <p:spPr bwMode="auto">
          <a:xfrm>
            <a:off x="5627688" y="3732213"/>
            <a:ext cx="24511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i="1">
                <a:sym typeface="Symbol" panose="05050102010706020507" pitchFamily="18" charset="2"/>
              </a:rPr>
              <a:t></a:t>
            </a:r>
            <a:r>
              <a:rPr lang="en-US" altLang="en-US" sz="4000" b="1" i="1" baseline="-25000">
                <a:sym typeface="Symbol" panose="05050102010706020507" pitchFamily="18" charset="2"/>
              </a:rPr>
              <a:t>j </a:t>
            </a:r>
            <a:r>
              <a:rPr lang="en-US" altLang="en-US" sz="4000" b="1">
                <a:sym typeface="Symbol" panose="05050102010706020507" pitchFamily="18" charset="2"/>
              </a:rPr>
              <a:t>= 0</a:t>
            </a:r>
            <a:r>
              <a:rPr lang="en-US" altLang="en-US" sz="4000" b="1">
                <a:cs typeface="Times New Roman" panose="02020603050405020304" pitchFamily="18" charset="0"/>
                <a:sym typeface="Symbol" panose="05050102010706020507" pitchFamily="18" charset="2"/>
              </a:rPr>
              <a:t>º</a:t>
            </a:r>
            <a:endParaRPr lang="en-US" altLang="en-US" sz="4000" b="1" baseline="-25000"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855663" y="6172200"/>
            <a:ext cx="7526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Figure 1.16</a:t>
            </a:r>
          </a:p>
        </p:txBody>
      </p:sp>
      <p:pic>
        <p:nvPicPr>
          <p:cNvPr id="29699" name="Picture 4" descr="C:\Documents and Settings\Amit\My Documents\Amit\1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1" t="11412" r="2025" b="14772"/>
          <a:stretch>
            <a:fillRect/>
          </a:stretch>
        </p:blipFill>
        <p:spPr bwMode="auto">
          <a:xfrm>
            <a:off x="1800225" y="690563"/>
            <a:ext cx="5507038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7534275" y="1343025"/>
            <a:ext cx="1016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sym typeface="Symbol" panose="05050102010706020507" pitchFamily="18" charset="2"/>
              </a:rPr>
              <a:t>-</a:t>
            </a:r>
            <a:endParaRPr lang="en-US" altLang="en-US" sz="4000" b="1">
              <a:solidFill>
                <a:srgbClr val="FF0000"/>
              </a:solidFill>
            </a:endParaRPr>
          </a:p>
        </p:txBody>
      </p:sp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7561263" y="3730625"/>
            <a:ext cx="1016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sym typeface="Symbol" panose="05050102010706020507" pitchFamily="18" charset="2"/>
              </a:rPr>
              <a:t>-</a:t>
            </a:r>
            <a:endParaRPr lang="en-US" altLang="en-US" sz="4000" b="1">
              <a:solidFill>
                <a:srgbClr val="FF0000"/>
              </a:solidFill>
            </a:endParaRPr>
          </a:p>
        </p:txBody>
      </p:sp>
      <p:sp>
        <p:nvSpPr>
          <p:cNvPr id="29702" name="Line 8"/>
          <p:cNvSpPr>
            <a:spLocks noChangeShapeType="1"/>
          </p:cNvSpPr>
          <p:nvPr/>
        </p:nvSpPr>
        <p:spPr bwMode="auto">
          <a:xfrm flipV="1">
            <a:off x="0" y="2925763"/>
            <a:ext cx="9144000" cy="20637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7599363" y="2360613"/>
            <a:ext cx="1016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chemeClr val="accent2"/>
                </a:solidFill>
                <a:sym typeface="Symbol" panose="05050102010706020507" pitchFamily="18" charset="2"/>
              </a:rPr>
              <a:t>+</a:t>
            </a:r>
            <a:endParaRPr lang="en-US" altLang="en-US" sz="4000" b="1">
              <a:solidFill>
                <a:schemeClr val="accent2"/>
              </a:solidFill>
            </a:endParaRPr>
          </a:p>
        </p:txBody>
      </p:sp>
      <p:sp>
        <p:nvSpPr>
          <p:cNvPr id="29704" name="TextBox 1"/>
          <p:cNvSpPr txBox="1">
            <a:spLocks noChangeArrowheads="1"/>
          </p:cNvSpPr>
          <p:nvPr/>
        </p:nvSpPr>
        <p:spPr bwMode="auto">
          <a:xfrm>
            <a:off x="225425" y="268288"/>
            <a:ext cx="4667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1"/>
              <a:t>a</a:t>
            </a:r>
          </a:p>
        </p:txBody>
      </p:sp>
      <p:sp>
        <p:nvSpPr>
          <p:cNvPr id="29705" name="TextBox 1"/>
          <p:cNvSpPr txBox="1">
            <a:spLocks noChangeArrowheads="1"/>
          </p:cNvSpPr>
          <p:nvPr/>
        </p:nvSpPr>
        <p:spPr bwMode="auto">
          <a:xfrm>
            <a:off x="901700" y="434975"/>
            <a:ext cx="3444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en-US" altLang="en-US" b="1" i="1"/>
              <a:t>I</a:t>
            </a:r>
            <a:endParaRPr lang="en-US" altLang="en-US" sz="5400" b="1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350838" y="434975"/>
            <a:ext cx="5048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en-US" altLang="en-US" b="1" i="1"/>
              <a:t>II</a:t>
            </a:r>
            <a:endParaRPr lang="en-US" altLang="en-US" sz="5400" b="1" i="1"/>
          </a:p>
        </p:txBody>
      </p:sp>
      <p:pic>
        <p:nvPicPr>
          <p:cNvPr id="307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0" t="25098" r="30588" b="28627"/>
          <a:stretch>
            <a:fillRect/>
          </a:stretch>
        </p:blipFill>
        <p:spPr bwMode="auto">
          <a:xfrm>
            <a:off x="2917825" y="1708150"/>
            <a:ext cx="3254375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724" name="Straight Connector 3"/>
          <p:cNvCxnSpPr>
            <a:cxnSpLocks noChangeShapeType="1"/>
          </p:cNvCxnSpPr>
          <p:nvPr/>
        </p:nvCxnSpPr>
        <p:spPr bwMode="auto">
          <a:xfrm flipV="1">
            <a:off x="3684588" y="1876425"/>
            <a:ext cx="1492250" cy="611188"/>
          </a:xfrm>
          <a:prstGeom prst="line">
            <a:avLst/>
          </a:prstGeom>
          <a:noFill/>
          <a:ln w="38100" algn="ctr">
            <a:solidFill>
              <a:srgbClr val="FF00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25" name="Straight Connector 13"/>
          <p:cNvCxnSpPr>
            <a:cxnSpLocks noChangeShapeType="1"/>
          </p:cNvCxnSpPr>
          <p:nvPr/>
        </p:nvCxnSpPr>
        <p:spPr bwMode="auto">
          <a:xfrm flipV="1">
            <a:off x="3702050" y="2581275"/>
            <a:ext cx="1595438" cy="4763"/>
          </a:xfrm>
          <a:prstGeom prst="line">
            <a:avLst/>
          </a:prstGeom>
          <a:noFill/>
          <a:ln w="38100" algn="ctr">
            <a:solidFill>
              <a:srgbClr val="FF00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26" name="Straight Connector 17"/>
          <p:cNvCxnSpPr>
            <a:cxnSpLocks noChangeShapeType="1"/>
          </p:cNvCxnSpPr>
          <p:nvPr/>
        </p:nvCxnSpPr>
        <p:spPr bwMode="auto">
          <a:xfrm>
            <a:off x="3684588" y="2703513"/>
            <a:ext cx="1492250" cy="431800"/>
          </a:xfrm>
          <a:prstGeom prst="line">
            <a:avLst/>
          </a:prstGeom>
          <a:noFill/>
          <a:ln w="38100" algn="ctr">
            <a:solidFill>
              <a:srgbClr val="FF00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727" name="TextBox 10"/>
          <p:cNvSpPr txBox="1">
            <a:spLocks noChangeArrowheads="1"/>
          </p:cNvSpPr>
          <p:nvPr/>
        </p:nvSpPr>
        <p:spPr bwMode="auto">
          <a:xfrm>
            <a:off x="3076575" y="2398713"/>
            <a:ext cx="660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/>
              <a:t>Na</a:t>
            </a:r>
            <a:r>
              <a:rPr lang="en-US" altLang="en-US" sz="2400" baseline="30000"/>
              <a:t>+</a:t>
            </a:r>
            <a:endParaRPr lang="en-US" altLang="en-US" sz="2400"/>
          </a:p>
        </p:txBody>
      </p:sp>
      <p:cxnSp>
        <p:nvCxnSpPr>
          <p:cNvPr id="30728" name="Straight Connector 20"/>
          <p:cNvCxnSpPr>
            <a:cxnSpLocks noChangeShapeType="1"/>
          </p:cNvCxnSpPr>
          <p:nvPr/>
        </p:nvCxnSpPr>
        <p:spPr bwMode="auto">
          <a:xfrm>
            <a:off x="3648075" y="2814638"/>
            <a:ext cx="1528763" cy="919162"/>
          </a:xfrm>
          <a:prstGeom prst="line">
            <a:avLst/>
          </a:prstGeom>
          <a:noFill/>
          <a:ln w="38100" algn="ctr">
            <a:solidFill>
              <a:srgbClr val="FF00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14706" r="19608" b="32353"/>
          <a:stretch>
            <a:fillRect/>
          </a:stretch>
        </p:blipFill>
        <p:spPr bwMode="auto">
          <a:xfrm>
            <a:off x="2703513" y="1573213"/>
            <a:ext cx="4370387" cy="36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1"/>
          <p:cNvSpPr txBox="1">
            <a:spLocks noChangeArrowheads="1"/>
          </p:cNvSpPr>
          <p:nvPr/>
        </p:nvSpPr>
        <p:spPr bwMode="auto">
          <a:xfrm>
            <a:off x="269875" y="434975"/>
            <a:ext cx="6667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en-US" altLang="en-US" b="1" i="1"/>
              <a:t>III</a:t>
            </a:r>
            <a:endParaRPr lang="en-US" altLang="en-US" sz="5400" b="1" i="1"/>
          </a:p>
        </p:txBody>
      </p:sp>
      <p:cxnSp>
        <p:nvCxnSpPr>
          <p:cNvPr id="31748" name="Straight Connector 3"/>
          <p:cNvCxnSpPr>
            <a:cxnSpLocks noChangeShapeType="1"/>
          </p:cNvCxnSpPr>
          <p:nvPr/>
        </p:nvCxnSpPr>
        <p:spPr bwMode="auto">
          <a:xfrm flipV="1">
            <a:off x="5030788" y="3284538"/>
            <a:ext cx="696912" cy="396875"/>
          </a:xfrm>
          <a:prstGeom prst="line">
            <a:avLst/>
          </a:prstGeom>
          <a:noFill/>
          <a:ln w="38100" algn="ctr">
            <a:solidFill>
              <a:srgbClr val="FF00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49" name="Straight Connector 13"/>
          <p:cNvCxnSpPr>
            <a:cxnSpLocks noChangeShapeType="1"/>
          </p:cNvCxnSpPr>
          <p:nvPr/>
        </p:nvCxnSpPr>
        <p:spPr bwMode="auto">
          <a:xfrm flipV="1">
            <a:off x="5080000" y="3700463"/>
            <a:ext cx="769938" cy="15875"/>
          </a:xfrm>
          <a:prstGeom prst="line">
            <a:avLst/>
          </a:prstGeom>
          <a:noFill/>
          <a:ln w="38100" algn="ctr">
            <a:solidFill>
              <a:srgbClr val="FF00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0" name="Straight Connector 17"/>
          <p:cNvCxnSpPr>
            <a:cxnSpLocks noChangeShapeType="1"/>
          </p:cNvCxnSpPr>
          <p:nvPr/>
        </p:nvCxnSpPr>
        <p:spPr bwMode="auto">
          <a:xfrm>
            <a:off x="5030788" y="3787775"/>
            <a:ext cx="819150" cy="287338"/>
          </a:xfrm>
          <a:prstGeom prst="line">
            <a:avLst/>
          </a:prstGeom>
          <a:noFill/>
          <a:ln w="38100" algn="ctr">
            <a:solidFill>
              <a:srgbClr val="FF00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1" name="Straight Connector 20"/>
          <p:cNvCxnSpPr>
            <a:cxnSpLocks noChangeShapeType="1"/>
          </p:cNvCxnSpPr>
          <p:nvPr/>
        </p:nvCxnSpPr>
        <p:spPr bwMode="auto">
          <a:xfrm>
            <a:off x="5005388" y="3848100"/>
            <a:ext cx="722312" cy="469900"/>
          </a:xfrm>
          <a:prstGeom prst="line">
            <a:avLst/>
          </a:prstGeom>
          <a:noFill/>
          <a:ln w="38100" algn="ctr">
            <a:solidFill>
              <a:srgbClr val="FF00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609725" y="6054725"/>
            <a:ext cx="579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</a:rPr>
              <a:t>Figure 1.2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631825"/>
            <a:ext cx="865505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1762125" y="6207125"/>
            <a:ext cx="579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/>
              <a:t>Figure </a:t>
            </a:r>
            <a:r>
              <a:rPr lang="en-US" altLang="en-US" sz="2400" b="1" dirty="0" smtClean="0"/>
              <a:t>1.2</a:t>
            </a:r>
            <a:endParaRPr lang="en-US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225425" y="268288"/>
            <a:ext cx="4667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1"/>
              <a:t>b</a:t>
            </a:r>
          </a:p>
        </p:txBody>
      </p:sp>
      <p:pic>
        <p:nvPicPr>
          <p:cNvPr id="3277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2" t="23125" r="30971" b="24182"/>
          <a:stretch>
            <a:fillRect/>
          </a:stretch>
        </p:blipFill>
        <p:spPr bwMode="auto">
          <a:xfrm>
            <a:off x="1393825" y="896938"/>
            <a:ext cx="4840288" cy="477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23"/>
          <p:cNvSpPr txBox="1">
            <a:spLocks noChangeArrowheads="1"/>
          </p:cNvSpPr>
          <p:nvPr/>
        </p:nvSpPr>
        <p:spPr bwMode="auto">
          <a:xfrm>
            <a:off x="4362450" y="6145213"/>
            <a:ext cx="461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en-US" sz="2800" b="1"/>
              <a:t>I</a:t>
            </a:r>
            <a:endParaRPr lang="en-US" altLang="en-US" sz="2400" b="1"/>
          </a:p>
        </p:txBody>
      </p:sp>
      <p:pic>
        <p:nvPicPr>
          <p:cNvPr id="3277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2" t="31250" r="71806" b="39890"/>
          <a:stretch>
            <a:fillRect/>
          </a:stretch>
        </p:blipFill>
        <p:spPr bwMode="auto">
          <a:xfrm>
            <a:off x="6932613" y="2325688"/>
            <a:ext cx="928687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5"/>
          <p:cNvSpPr txBox="1">
            <a:spLocks noChangeArrowheads="1"/>
          </p:cNvSpPr>
          <p:nvPr/>
        </p:nvSpPr>
        <p:spPr bwMode="auto">
          <a:xfrm rot="-1571694">
            <a:off x="6748463" y="2936875"/>
            <a:ext cx="53181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∙∙</a:t>
            </a:r>
            <a:endParaRPr lang="en-US" altLang="en-US" sz="24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2775" name="Text Box 5"/>
          <p:cNvSpPr txBox="1">
            <a:spLocks noChangeArrowheads="1"/>
          </p:cNvSpPr>
          <p:nvPr/>
        </p:nvSpPr>
        <p:spPr bwMode="auto">
          <a:xfrm rot="1408929">
            <a:off x="6761163" y="3328988"/>
            <a:ext cx="5318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∙∙</a:t>
            </a:r>
            <a:endParaRPr lang="en-US" altLang="en-US" sz="24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2776" name="Text Box 7"/>
          <p:cNvSpPr txBox="1">
            <a:spLocks noChangeArrowheads="1"/>
          </p:cNvSpPr>
          <p:nvPr/>
        </p:nvSpPr>
        <p:spPr bwMode="auto">
          <a:xfrm>
            <a:off x="7380288" y="1931988"/>
            <a:ext cx="5080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  <a:sym typeface="Symbol" panose="05050102010706020507" pitchFamily="18" charset="2"/>
              </a:rPr>
              <a:t>+</a:t>
            </a:r>
            <a:endParaRPr lang="en-US" altLang="en-US" sz="2400" b="1">
              <a:solidFill>
                <a:schemeClr val="accent2"/>
              </a:solidFill>
            </a:endParaRPr>
          </a:p>
        </p:txBody>
      </p:sp>
      <p:sp>
        <p:nvSpPr>
          <p:cNvPr id="32777" name="Text Box 7"/>
          <p:cNvSpPr txBox="1">
            <a:spLocks noChangeArrowheads="1"/>
          </p:cNvSpPr>
          <p:nvPr/>
        </p:nvSpPr>
        <p:spPr bwMode="auto">
          <a:xfrm>
            <a:off x="7380288" y="4430713"/>
            <a:ext cx="5080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  <a:sym typeface="Symbol" panose="05050102010706020507" pitchFamily="18" charset="2"/>
              </a:rPr>
              <a:t>+</a:t>
            </a:r>
            <a:endParaRPr lang="en-US" altLang="en-US" sz="2400" b="1">
              <a:solidFill>
                <a:schemeClr val="accent2"/>
              </a:solidFill>
            </a:endParaRPr>
          </a:p>
        </p:txBody>
      </p:sp>
      <p:sp>
        <p:nvSpPr>
          <p:cNvPr id="32778" name="Text Box 7"/>
          <p:cNvSpPr txBox="1">
            <a:spLocks noChangeArrowheads="1"/>
          </p:cNvSpPr>
          <p:nvPr/>
        </p:nvSpPr>
        <p:spPr bwMode="auto">
          <a:xfrm>
            <a:off x="6429375" y="3087688"/>
            <a:ext cx="5080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sym typeface="Symbol" panose="05050102010706020507" pitchFamily="18" charset="2"/>
              </a:rPr>
              <a:t>-</a:t>
            </a:r>
            <a:endParaRPr lang="en-US" alt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9" t="21140" r="31914" b="25919"/>
          <a:stretch>
            <a:fillRect/>
          </a:stretch>
        </p:blipFill>
        <p:spPr bwMode="auto">
          <a:xfrm>
            <a:off x="1546225" y="1038225"/>
            <a:ext cx="6132513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2581275" y="5313363"/>
            <a:ext cx="461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en-US" sz="2800" b="1"/>
              <a:t>II</a:t>
            </a:r>
            <a:endParaRPr lang="en-US" altLang="en-US" sz="2400" b="1"/>
          </a:p>
        </p:txBody>
      </p:sp>
      <p:sp>
        <p:nvSpPr>
          <p:cNvPr id="33796" name="TextBox 5"/>
          <p:cNvSpPr txBox="1">
            <a:spLocks noChangeArrowheads="1"/>
          </p:cNvSpPr>
          <p:nvPr/>
        </p:nvSpPr>
        <p:spPr bwMode="auto">
          <a:xfrm>
            <a:off x="6040438" y="5313363"/>
            <a:ext cx="6286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en-US" sz="2800" b="1"/>
              <a:t>III</a:t>
            </a:r>
            <a:endParaRPr lang="en-US" altLang="en-US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45" b="28889"/>
          <a:stretch>
            <a:fillRect/>
          </a:stretch>
        </p:blipFill>
        <p:spPr bwMode="auto">
          <a:xfrm>
            <a:off x="1328738" y="1038225"/>
            <a:ext cx="2112962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1"/>
          <p:cNvSpPr txBox="1">
            <a:spLocks noChangeArrowheads="1"/>
          </p:cNvSpPr>
          <p:nvPr/>
        </p:nvSpPr>
        <p:spPr bwMode="auto">
          <a:xfrm>
            <a:off x="257175" y="268288"/>
            <a:ext cx="4349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1"/>
              <a:t>c</a:t>
            </a:r>
          </a:p>
        </p:txBody>
      </p:sp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1924050" y="4270375"/>
            <a:ext cx="4619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en-US" sz="2800" b="1"/>
              <a:t>I</a:t>
            </a:r>
            <a:endParaRPr lang="en-US" altLang="en-US" sz="2400" b="1"/>
          </a:p>
        </p:txBody>
      </p:sp>
      <p:sp>
        <p:nvSpPr>
          <p:cNvPr id="34821" name="TextBox 5"/>
          <p:cNvSpPr txBox="1">
            <a:spLocks noChangeArrowheads="1"/>
          </p:cNvSpPr>
          <p:nvPr/>
        </p:nvSpPr>
        <p:spPr bwMode="auto">
          <a:xfrm>
            <a:off x="6242050" y="4281488"/>
            <a:ext cx="6286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en-US" sz="2800" b="1"/>
              <a:t>II</a:t>
            </a:r>
            <a:endParaRPr lang="en-US" altLang="en-US" sz="2400" b="1"/>
          </a:p>
        </p:txBody>
      </p:sp>
      <p:pic>
        <p:nvPicPr>
          <p:cNvPr id="34822" name="Picture 8" descr="An external file that holds a picture, illustration, etc.&#10;Object name is pro0022-0139-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8" t="13602" r="65636" b="51221"/>
          <a:stretch>
            <a:fillRect/>
          </a:stretch>
        </p:blipFill>
        <p:spPr bwMode="auto">
          <a:xfrm>
            <a:off x="5513388" y="1227138"/>
            <a:ext cx="2478087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5"/>
          <p:cNvSpPr txBox="1">
            <a:spLocks noChangeArrowheads="1"/>
          </p:cNvSpPr>
          <p:nvPr/>
        </p:nvSpPr>
        <p:spPr bwMode="auto">
          <a:xfrm>
            <a:off x="4211638" y="5905500"/>
            <a:ext cx="6286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en-US" sz="2800" b="1"/>
              <a:t>III</a:t>
            </a:r>
            <a:endParaRPr lang="en-US" altLang="en-US" sz="2400" b="1"/>
          </a:p>
        </p:txBody>
      </p:sp>
      <p:pic>
        <p:nvPicPr>
          <p:cNvPr id="3584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7"/>
          <a:stretch>
            <a:fillRect/>
          </a:stretch>
        </p:blipFill>
        <p:spPr bwMode="auto">
          <a:xfrm>
            <a:off x="1676400" y="376238"/>
            <a:ext cx="5403850" cy="540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938213" y="6221413"/>
            <a:ext cx="7526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Figure 1.17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382588"/>
            <a:ext cx="8040688" cy="562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8" name="Line 4"/>
          <p:cNvSpPr>
            <a:spLocks noChangeShapeType="1"/>
          </p:cNvSpPr>
          <p:nvPr/>
        </p:nvSpPr>
        <p:spPr bwMode="auto">
          <a:xfrm flipH="1">
            <a:off x="2682875" y="4491038"/>
            <a:ext cx="4875213" cy="9525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 flipV="1">
            <a:off x="2336800" y="5059363"/>
            <a:ext cx="285750" cy="760412"/>
          </a:xfrm>
          <a:prstGeom prst="line">
            <a:avLst/>
          </a:prstGeom>
          <a:noFill/>
          <a:ln w="38100">
            <a:solidFill>
              <a:srgbClr val="9933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593850" y="5768975"/>
            <a:ext cx="1422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Optimal distance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4184650" y="4060825"/>
            <a:ext cx="142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Attraction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1163638" y="123825"/>
            <a:ext cx="2509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Repulsion</a:t>
            </a:r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>
            <a:off x="2676525" y="720725"/>
            <a:ext cx="0" cy="4481513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 flipH="1">
            <a:off x="2063750" y="569913"/>
            <a:ext cx="619125" cy="1905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4121150" y="5667375"/>
            <a:ext cx="1422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/>
              <a:t>r</a:t>
            </a:r>
            <a:r>
              <a:rPr lang="en-US" altLang="en-US" sz="2400" b="1" i="1" baseline="-25000"/>
              <a:t>ij</a:t>
            </a:r>
            <a:r>
              <a:rPr lang="en-US" altLang="en-US" sz="2400" b="1"/>
              <a:t> (</a:t>
            </a:r>
            <a:r>
              <a:rPr lang="en-US" altLang="en-US" sz="2400" b="1">
                <a:cs typeface="Times New Roman" panose="02020603050405020304" pitchFamily="18" charset="0"/>
              </a:rPr>
              <a:t>Å)</a:t>
            </a:r>
            <a:endParaRPr lang="en-US" altLang="en-US" sz="2400" b="1"/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447675" y="588963"/>
            <a:ext cx="1166813" cy="4613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 rot="-5400000">
            <a:off x="-507206" y="2834482"/>
            <a:ext cx="2408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Energy (cal/mol)</a:t>
            </a: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982663" y="4746625"/>
            <a:ext cx="893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-280</a:t>
            </a:r>
          </a:p>
        </p:txBody>
      </p: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989013" y="479425"/>
            <a:ext cx="893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280</a:t>
            </a:r>
          </a:p>
        </p:txBody>
      </p:sp>
      <p:sp>
        <p:nvSpPr>
          <p:cNvPr id="36880" name="Text Box 16"/>
          <p:cNvSpPr txBox="1">
            <a:spLocks noChangeArrowheads="1"/>
          </p:cNvSpPr>
          <p:nvPr/>
        </p:nvSpPr>
        <p:spPr bwMode="auto">
          <a:xfrm>
            <a:off x="979488" y="1527175"/>
            <a:ext cx="893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140</a:t>
            </a:r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979488" y="2593975"/>
            <a:ext cx="893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0</a:t>
            </a:r>
          </a:p>
        </p:txBody>
      </p:sp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960438" y="3689350"/>
            <a:ext cx="893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140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0" y="6202363"/>
            <a:ext cx="1958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cs typeface="Times New Roman" panose="02020603050405020304" pitchFamily="18" charset="0"/>
              </a:rPr>
              <a:t>Figure 1.18</a:t>
            </a:r>
          </a:p>
        </p:txBody>
      </p:sp>
      <p:sp>
        <p:nvSpPr>
          <p:cNvPr id="37891" name="AutoShape 23"/>
          <p:cNvSpPr>
            <a:spLocks noChangeArrowheads="1"/>
          </p:cNvSpPr>
          <p:nvPr/>
        </p:nvSpPr>
        <p:spPr bwMode="auto">
          <a:xfrm>
            <a:off x="4357688" y="5956300"/>
            <a:ext cx="314325" cy="760413"/>
          </a:xfrm>
          <a:prstGeom prst="downArrow">
            <a:avLst>
              <a:gd name="adj1" fmla="val 50000"/>
              <a:gd name="adj2" fmla="val 6048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7892" name="Text Box 24"/>
          <p:cNvSpPr txBox="1">
            <a:spLocks noChangeArrowheads="1"/>
          </p:cNvSpPr>
          <p:nvPr/>
        </p:nvSpPr>
        <p:spPr bwMode="auto">
          <a:xfrm>
            <a:off x="38100" y="66675"/>
            <a:ext cx="7445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grpSp>
        <p:nvGrpSpPr>
          <p:cNvPr id="37893" name="Group 27"/>
          <p:cNvGrpSpPr>
            <a:grpSpLocks/>
          </p:cNvGrpSpPr>
          <p:nvPr/>
        </p:nvGrpSpPr>
        <p:grpSpPr bwMode="auto">
          <a:xfrm>
            <a:off x="3087688" y="182563"/>
            <a:ext cx="2687637" cy="5580062"/>
            <a:chOff x="1945" y="0"/>
            <a:chExt cx="1693" cy="3515"/>
          </a:xfrm>
        </p:grpSpPr>
        <p:pic>
          <p:nvPicPr>
            <p:cNvPr id="37894" name="Picture 25" descr="C:\Documents and Settings\Amit\My Documents\Amit\Book\1_Revised_draft\CH1\Figures\PyMol-PovRay files\1-17a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67" t="15755" r="24979" b="24702"/>
            <a:stretch>
              <a:fillRect/>
            </a:stretch>
          </p:blipFill>
          <p:spPr bwMode="auto">
            <a:xfrm>
              <a:off x="1945" y="0"/>
              <a:ext cx="1693" cy="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5" name="Picture 26" descr="C:\Documents and Settings\Amit\My Documents\Amit\Book\1_Revised_draft\CH1\Figures\PyMol-PovRay files\1-17a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25" t="23473" r="25381" b="16286"/>
            <a:stretch>
              <a:fillRect/>
            </a:stretch>
          </p:blipFill>
          <p:spPr bwMode="auto">
            <a:xfrm>
              <a:off x="2093" y="1753"/>
              <a:ext cx="1480" cy="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8"/>
          <p:cNvSpPr txBox="1">
            <a:spLocks noChangeArrowheads="1"/>
          </p:cNvSpPr>
          <p:nvPr/>
        </p:nvSpPr>
        <p:spPr bwMode="auto">
          <a:xfrm>
            <a:off x="38100" y="66675"/>
            <a:ext cx="7445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  <p:grpSp>
        <p:nvGrpSpPr>
          <p:cNvPr id="38915" name="Group 14"/>
          <p:cNvGrpSpPr>
            <a:grpSpLocks/>
          </p:cNvGrpSpPr>
          <p:nvPr/>
        </p:nvGrpSpPr>
        <p:grpSpPr bwMode="auto">
          <a:xfrm>
            <a:off x="2859088" y="1193800"/>
            <a:ext cx="3625850" cy="4017963"/>
            <a:chOff x="1916" y="752"/>
            <a:chExt cx="2284" cy="2531"/>
          </a:xfrm>
        </p:grpSpPr>
        <p:pic>
          <p:nvPicPr>
            <p:cNvPr id="38916" name="Picture 9" descr="C:\Documents and Settings\Amit\My Documents\Amit\Book\1_Revised_draft\CH1\Figures\PyMol-PovRay files\1-17b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07" t="8397" r="21310" b="13443"/>
            <a:stretch>
              <a:fillRect/>
            </a:stretch>
          </p:blipFill>
          <p:spPr bwMode="auto">
            <a:xfrm>
              <a:off x="1916" y="752"/>
              <a:ext cx="1894" cy="2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17" name="Picture 11" descr="C:\Documents and Settings\Amit\My Documents\Amit\Book\1_Revised_draft\CH1\Figures\PyMol-PovRay files\1-17a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02" t="62276" r="39822" b="24702"/>
            <a:stretch>
              <a:fillRect/>
            </a:stretch>
          </p:blipFill>
          <p:spPr bwMode="auto">
            <a:xfrm>
              <a:off x="3512" y="2329"/>
              <a:ext cx="688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18" name="Picture 12" descr="C:\Documents and Settings\Amit\My Documents\Amit\Book\1_Revised_draft\CH1\Figures\PyMol-PovRay files\1-17a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34" t="23473" r="43533" b="61757"/>
            <a:stretch>
              <a:fillRect/>
            </a:stretch>
          </p:blipFill>
          <p:spPr bwMode="auto">
            <a:xfrm>
              <a:off x="3700" y="1317"/>
              <a:ext cx="469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05231" y="2488573"/>
            <a:ext cx="37593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rgbClr val="0070C0"/>
                </a:solidFill>
              </a:rPr>
              <a:t>Box </a:t>
            </a:r>
            <a:r>
              <a:rPr lang="en-US" sz="8800" dirty="0" smtClean="0">
                <a:solidFill>
                  <a:srgbClr val="0070C0"/>
                </a:solidFill>
              </a:rPr>
              <a:t>1.1</a:t>
            </a:r>
            <a:endParaRPr lang="en-US" sz="8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9925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38"/>
          <p:cNvGrpSpPr>
            <a:grpSpLocks/>
          </p:cNvGrpSpPr>
          <p:nvPr/>
        </p:nvGrpSpPr>
        <p:grpSpPr bwMode="auto">
          <a:xfrm>
            <a:off x="914400" y="806450"/>
            <a:ext cx="6746875" cy="4787900"/>
            <a:chOff x="864" y="508"/>
            <a:chExt cx="4250" cy="3016"/>
          </a:xfrm>
        </p:grpSpPr>
        <p:grpSp>
          <p:nvGrpSpPr>
            <p:cNvPr id="39940" name="Group 31"/>
            <p:cNvGrpSpPr>
              <a:grpSpLocks/>
            </p:cNvGrpSpPr>
            <p:nvPr/>
          </p:nvGrpSpPr>
          <p:grpSpPr bwMode="auto">
            <a:xfrm>
              <a:off x="3792" y="768"/>
              <a:ext cx="1322" cy="452"/>
              <a:chOff x="3792" y="758"/>
              <a:chExt cx="1322" cy="452"/>
            </a:xfrm>
          </p:grpSpPr>
          <p:sp>
            <p:nvSpPr>
              <p:cNvPr id="39953" name="Text Box 5"/>
              <p:cNvSpPr txBox="1">
                <a:spLocks noChangeArrowheads="1"/>
              </p:cNvSpPr>
              <p:nvPr/>
            </p:nvSpPr>
            <p:spPr bwMode="auto">
              <a:xfrm>
                <a:off x="3792" y="768"/>
                <a:ext cx="864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4000" b="1">
                    <a:solidFill>
                      <a:schemeClr val="accent2"/>
                    </a:solidFill>
                  </a:rPr>
                  <a:t>2.10</a:t>
                </a:r>
              </a:p>
            </p:txBody>
          </p:sp>
          <p:sp>
            <p:nvSpPr>
              <p:cNvPr id="39954" name="Text Box 18"/>
              <p:cNvSpPr txBox="1">
                <a:spLocks noChangeArrowheads="1"/>
              </p:cNvSpPr>
              <p:nvPr/>
            </p:nvSpPr>
            <p:spPr bwMode="auto">
              <a:xfrm>
                <a:off x="4368" y="758"/>
                <a:ext cx="746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4000" b="1">
                    <a:solidFill>
                      <a:schemeClr val="accent2"/>
                    </a:solidFill>
                    <a:sym typeface="Symbol" panose="05050102010706020507" pitchFamily="18" charset="2"/>
                  </a:rPr>
                  <a:t>(+)</a:t>
                </a:r>
                <a:endParaRPr lang="en-US" altLang="en-US" sz="4000" b="1">
                  <a:solidFill>
                    <a:schemeClr val="accent2"/>
                  </a:solidFill>
                </a:endParaRPr>
              </a:p>
            </p:txBody>
          </p:sp>
        </p:grpSp>
        <p:grpSp>
          <p:nvGrpSpPr>
            <p:cNvPr id="39941" name="Group 30"/>
            <p:cNvGrpSpPr>
              <a:grpSpLocks/>
            </p:cNvGrpSpPr>
            <p:nvPr/>
          </p:nvGrpSpPr>
          <p:grpSpPr bwMode="auto">
            <a:xfrm>
              <a:off x="2112" y="508"/>
              <a:ext cx="1632" cy="3016"/>
              <a:chOff x="2112" y="508"/>
              <a:chExt cx="1632" cy="3016"/>
            </a:xfrm>
          </p:grpSpPr>
          <p:sp>
            <p:nvSpPr>
              <p:cNvPr id="39948" name="Text Box 25"/>
              <p:cNvSpPr txBox="1">
                <a:spLocks noChangeArrowheads="1"/>
              </p:cNvSpPr>
              <p:nvPr/>
            </p:nvSpPr>
            <p:spPr bwMode="auto">
              <a:xfrm>
                <a:off x="2112" y="1488"/>
                <a:ext cx="528" cy="9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9600"/>
                  <a:t>O</a:t>
                </a:r>
              </a:p>
            </p:txBody>
          </p:sp>
          <p:sp>
            <p:nvSpPr>
              <p:cNvPr id="39949" name="Text Box 26"/>
              <p:cNvSpPr txBox="1">
                <a:spLocks noChangeArrowheads="1"/>
              </p:cNvSpPr>
              <p:nvPr/>
            </p:nvSpPr>
            <p:spPr bwMode="auto">
              <a:xfrm>
                <a:off x="3216" y="508"/>
                <a:ext cx="528" cy="9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9600"/>
                  <a:t>H</a:t>
                </a:r>
              </a:p>
            </p:txBody>
          </p:sp>
          <p:sp>
            <p:nvSpPr>
              <p:cNvPr id="39950" name="Text Box 27"/>
              <p:cNvSpPr txBox="1">
                <a:spLocks noChangeArrowheads="1"/>
              </p:cNvSpPr>
              <p:nvPr/>
            </p:nvSpPr>
            <p:spPr bwMode="auto">
              <a:xfrm>
                <a:off x="3216" y="2544"/>
                <a:ext cx="528" cy="9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9600"/>
                  <a:t>H</a:t>
                </a:r>
              </a:p>
            </p:txBody>
          </p:sp>
          <p:sp>
            <p:nvSpPr>
              <p:cNvPr id="39951" name="Line 28"/>
              <p:cNvSpPr>
                <a:spLocks noChangeShapeType="1"/>
              </p:cNvSpPr>
              <p:nvPr/>
            </p:nvSpPr>
            <p:spPr bwMode="auto">
              <a:xfrm flipV="1">
                <a:off x="2640" y="1056"/>
                <a:ext cx="672" cy="672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2" name="Line 29"/>
              <p:cNvSpPr>
                <a:spLocks noChangeShapeType="1"/>
              </p:cNvSpPr>
              <p:nvPr/>
            </p:nvSpPr>
            <p:spPr bwMode="auto">
              <a:xfrm>
                <a:off x="2592" y="2304"/>
                <a:ext cx="672" cy="72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942" name="Group 32"/>
            <p:cNvGrpSpPr>
              <a:grpSpLocks/>
            </p:cNvGrpSpPr>
            <p:nvPr/>
          </p:nvGrpSpPr>
          <p:grpSpPr bwMode="auto">
            <a:xfrm>
              <a:off x="3792" y="2812"/>
              <a:ext cx="1322" cy="452"/>
              <a:chOff x="3792" y="758"/>
              <a:chExt cx="1322" cy="452"/>
            </a:xfrm>
          </p:grpSpPr>
          <p:sp>
            <p:nvSpPr>
              <p:cNvPr id="39946" name="Text Box 33"/>
              <p:cNvSpPr txBox="1">
                <a:spLocks noChangeArrowheads="1"/>
              </p:cNvSpPr>
              <p:nvPr/>
            </p:nvSpPr>
            <p:spPr bwMode="auto">
              <a:xfrm>
                <a:off x="3792" y="768"/>
                <a:ext cx="864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4000" b="1">
                    <a:solidFill>
                      <a:schemeClr val="accent2"/>
                    </a:solidFill>
                  </a:rPr>
                  <a:t>2.10</a:t>
                </a:r>
              </a:p>
            </p:txBody>
          </p:sp>
          <p:sp>
            <p:nvSpPr>
              <p:cNvPr id="39947" name="Text Box 34"/>
              <p:cNvSpPr txBox="1">
                <a:spLocks noChangeArrowheads="1"/>
              </p:cNvSpPr>
              <p:nvPr/>
            </p:nvSpPr>
            <p:spPr bwMode="auto">
              <a:xfrm>
                <a:off x="4368" y="758"/>
                <a:ext cx="746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4000" b="1">
                    <a:solidFill>
                      <a:schemeClr val="accent2"/>
                    </a:solidFill>
                    <a:sym typeface="Symbol" panose="05050102010706020507" pitchFamily="18" charset="2"/>
                  </a:rPr>
                  <a:t>(+)</a:t>
                </a:r>
                <a:endParaRPr lang="en-US" altLang="en-US" sz="4000" b="1">
                  <a:solidFill>
                    <a:schemeClr val="accent2"/>
                  </a:solidFill>
                </a:endParaRPr>
              </a:p>
            </p:txBody>
          </p:sp>
        </p:grpSp>
        <p:grpSp>
          <p:nvGrpSpPr>
            <p:cNvPr id="39943" name="Group 35"/>
            <p:cNvGrpSpPr>
              <a:grpSpLocks/>
            </p:cNvGrpSpPr>
            <p:nvPr/>
          </p:nvGrpSpPr>
          <p:grpSpPr bwMode="auto">
            <a:xfrm>
              <a:off x="864" y="1728"/>
              <a:ext cx="1322" cy="452"/>
              <a:chOff x="3792" y="758"/>
              <a:chExt cx="1322" cy="452"/>
            </a:xfrm>
          </p:grpSpPr>
          <p:sp>
            <p:nvSpPr>
              <p:cNvPr id="39944" name="Text Box 36"/>
              <p:cNvSpPr txBox="1">
                <a:spLocks noChangeArrowheads="1"/>
              </p:cNvSpPr>
              <p:nvPr/>
            </p:nvSpPr>
            <p:spPr bwMode="auto">
              <a:xfrm>
                <a:off x="3792" y="768"/>
                <a:ext cx="864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4000" b="1">
                    <a:solidFill>
                      <a:srgbClr val="FF3300"/>
                    </a:solidFill>
                  </a:rPr>
                  <a:t>3.50</a:t>
                </a:r>
              </a:p>
            </p:txBody>
          </p:sp>
          <p:sp>
            <p:nvSpPr>
              <p:cNvPr id="39945" name="Text Box 37"/>
              <p:cNvSpPr txBox="1">
                <a:spLocks noChangeArrowheads="1"/>
              </p:cNvSpPr>
              <p:nvPr/>
            </p:nvSpPr>
            <p:spPr bwMode="auto">
              <a:xfrm>
                <a:off x="4368" y="758"/>
                <a:ext cx="746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4000" b="1">
                    <a:solidFill>
                      <a:srgbClr val="FF3300"/>
                    </a:solidFill>
                    <a:sym typeface="Symbol" panose="05050102010706020507" pitchFamily="18" charset="2"/>
                  </a:rPr>
                  <a:t>(-)</a:t>
                </a:r>
                <a:endParaRPr lang="en-US" altLang="en-US" sz="4000" b="1">
                  <a:solidFill>
                    <a:srgbClr val="FF3300"/>
                  </a:solidFill>
                </a:endParaRPr>
              </a:p>
            </p:txBody>
          </p:sp>
        </p:grpSp>
      </p:grpSp>
      <p:sp>
        <p:nvSpPr>
          <p:cNvPr id="39939" name="Text Box 41"/>
          <p:cNvSpPr txBox="1">
            <a:spLocks noChangeArrowheads="1"/>
          </p:cNvSpPr>
          <p:nvPr/>
        </p:nvSpPr>
        <p:spPr bwMode="auto">
          <a:xfrm>
            <a:off x="957263" y="5926138"/>
            <a:ext cx="7526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Figure 1.1.1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16"/>
          <p:cNvGrpSpPr>
            <a:grpSpLocks/>
          </p:cNvGrpSpPr>
          <p:nvPr/>
        </p:nvGrpSpPr>
        <p:grpSpPr bwMode="auto">
          <a:xfrm>
            <a:off x="242888" y="1277938"/>
            <a:ext cx="5338762" cy="4144962"/>
            <a:chOff x="153" y="805"/>
            <a:chExt cx="3363" cy="2611"/>
          </a:xfrm>
        </p:grpSpPr>
        <p:pic>
          <p:nvPicPr>
            <p:cNvPr id="40968" name="Picture 11" descr="C:\Documents and Settings\Amit\My Documents\Amit\Book\English\CH1 - Introduction\Figures\Box1-2 Figure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19" t="24977" r="27719" b="28905"/>
            <a:stretch>
              <a:fillRect/>
            </a:stretch>
          </p:blipFill>
          <p:spPr bwMode="auto">
            <a:xfrm>
              <a:off x="153" y="805"/>
              <a:ext cx="3363" cy="2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9" name="Text Box 7"/>
            <p:cNvSpPr txBox="1">
              <a:spLocks noChangeArrowheads="1"/>
            </p:cNvSpPr>
            <p:nvPr/>
          </p:nvSpPr>
          <p:spPr bwMode="auto">
            <a:xfrm>
              <a:off x="1409" y="2150"/>
              <a:ext cx="93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 i="1">
                  <a:sym typeface="Symbol" panose="05050102010706020507" pitchFamily="18" charset="2"/>
                </a:rPr>
                <a:t></a:t>
              </a:r>
              <a:r>
                <a:rPr lang="en-US" altLang="en-US" sz="2000" b="1">
                  <a:sym typeface="Symbol" panose="05050102010706020507" pitchFamily="18" charset="2"/>
                </a:rPr>
                <a:t> = 104.45</a:t>
              </a:r>
              <a:r>
                <a:rPr lang="en-US" altLang="en-US" sz="2000" b="1">
                  <a:cs typeface="Times New Roman" panose="02020603050405020304" pitchFamily="18" charset="0"/>
                  <a:sym typeface="Symbol" panose="05050102010706020507" pitchFamily="18" charset="2"/>
                </a:rPr>
                <a:t>°</a:t>
              </a:r>
              <a:endParaRPr lang="en-US" altLang="en-US" sz="2000" b="1"/>
            </a:p>
          </p:txBody>
        </p:sp>
        <p:sp>
          <p:nvSpPr>
            <p:cNvPr id="40970" name="Arc 8"/>
            <p:cNvSpPr>
              <a:spLocks/>
            </p:cNvSpPr>
            <p:nvPr/>
          </p:nvSpPr>
          <p:spPr bwMode="auto">
            <a:xfrm rot="-900000" flipH="1" flipV="1">
              <a:off x="1366" y="1933"/>
              <a:ext cx="932" cy="75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3" name="Text Box 9"/>
          <p:cNvSpPr txBox="1">
            <a:spLocks noChangeArrowheads="1"/>
          </p:cNvSpPr>
          <p:nvPr/>
        </p:nvSpPr>
        <p:spPr bwMode="auto">
          <a:xfrm>
            <a:off x="957263" y="5926138"/>
            <a:ext cx="7526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Figure 1.1.2</a:t>
            </a:r>
          </a:p>
        </p:txBody>
      </p:sp>
      <p:grpSp>
        <p:nvGrpSpPr>
          <p:cNvPr id="40964" name="Group 15"/>
          <p:cNvGrpSpPr>
            <a:grpSpLocks/>
          </p:cNvGrpSpPr>
          <p:nvPr/>
        </p:nvGrpSpPr>
        <p:grpSpPr bwMode="auto">
          <a:xfrm>
            <a:off x="6167438" y="2111375"/>
            <a:ext cx="2047875" cy="2274888"/>
            <a:chOff x="3582" y="636"/>
            <a:chExt cx="1290" cy="1433"/>
          </a:xfrm>
        </p:grpSpPr>
        <p:sp>
          <p:nvSpPr>
            <p:cNvPr id="40965" name="Text Box 4"/>
            <p:cNvSpPr txBox="1">
              <a:spLocks noChangeArrowheads="1"/>
            </p:cNvSpPr>
            <p:nvPr/>
          </p:nvSpPr>
          <p:spPr bwMode="auto">
            <a:xfrm>
              <a:off x="4419" y="1039"/>
              <a:ext cx="236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i="1"/>
                <a:t>d</a:t>
              </a:r>
            </a:p>
          </p:txBody>
        </p:sp>
        <p:sp>
          <p:nvSpPr>
            <p:cNvPr id="40966" name="AutoShape 12"/>
            <p:cNvSpPr>
              <a:spLocks noChangeArrowheads="1"/>
            </p:cNvSpPr>
            <p:nvPr/>
          </p:nvSpPr>
          <p:spPr bwMode="auto">
            <a:xfrm rot="9600000">
              <a:off x="3582" y="800"/>
              <a:ext cx="1290" cy="1269"/>
            </a:xfrm>
            <a:prstGeom prst="rtTriangle">
              <a:avLst/>
            </a:prstGeom>
            <a:noFill/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0967" name="Line 14"/>
            <p:cNvSpPr>
              <a:spLocks noChangeShapeType="1"/>
            </p:cNvSpPr>
            <p:nvPr/>
          </p:nvSpPr>
          <p:spPr bwMode="auto">
            <a:xfrm flipH="1">
              <a:off x="4272" y="636"/>
              <a:ext cx="341" cy="81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609725" y="6054725"/>
            <a:ext cx="579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Figure 1.3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74638" y="454025"/>
            <a:ext cx="7445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5475288" y="555625"/>
            <a:ext cx="7445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2" t="2983" r="33051" b="4326"/>
          <a:stretch>
            <a:fillRect/>
          </a:stretch>
        </p:blipFill>
        <p:spPr bwMode="auto">
          <a:xfrm>
            <a:off x="6118225" y="766763"/>
            <a:ext cx="2663825" cy="544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1" t="11548" r="22485" b="8888"/>
          <a:stretch>
            <a:fillRect/>
          </a:stretch>
        </p:blipFill>
        <p:spPr bwMode="auto">
          <a:xfrm>
            <a:off x="976313" y="871538"/>
            <a:ext cx="4584700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5029200" y="457200"/>
            <a:ext cx="1371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chemeClr val="accent2"/>
                </a:solidFill>
              </a:rPr>
              <a:t>2.10</a:t>
            </a:r>
          </a:p>
        </p:txBody>
      </p:sp>
      <p:sp>
        <p:nvSpPr>
          <p:cNvPr id="41987" name="Text Box 7"/>
          <p:cNvSpPr txBox="1">
            <a:spLocks noChangeArrowheads="1"/>
          </p:cNvSpPr>
          <p:nvPr/>
        </p:nvSpPr>
        <p:spPr bwMode="auto">
          <a:xfrm>
            <a:off x="4038600" y="2590800"/>
            <a:ext cx="8382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9600"/>
              <a:t>C</a:t>
            </a:r>
          </a:p>
        </p:txBody>
      </p:sp>
      <p:sp>
        <p:nvSpPr>
          <p:cNvPr id="41988" name="Text Box 8"/>
          <p:cNvSpPr txBox="1">
            <a:spLocks noChangeArrowheads="1"/>
          </p:cNvSpPr>
          <p:nvPr/>
        </p:nvSpPr>
        <p:spPr bwMode="auto">
          <a:xfrm>
            <a:off x="4038600" y="0"/>
            <a:ext cx="8382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9600"/>
              <a:t>H</a:t>
            </a:r>
          </a:p>
        </p:txBody>
      </p:sp>
      <p:sp>
        <p:nvSpPr>
          <p:cNvPr id="41989" name="Text Box 9"/>
          <p:cNvSpPr txBox="1">
            <a:spLocks noChangeArrowheads="1"/>
          </p:cNvSpPr>
          <p:nvPr/>
        </p:nvSpPr>
        <p:spPr bwMode="auto">
          <a:xfrm>
            <a:off x="4038600" y="5302250"/>
            <a:ext cx="8382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9600"/>
              <a:t>H</a:t>
            </a:r>
          </a:p>
        </p:txBody>
      </p:sp>
      <p:sp>
        <p:nvSpPr>
          <p:cNvPr id="41990" name="Line 10"/>
          <p:cNvSpPr>
            <a:spLocks noChangeShapeType="1"/>
          </p:cNvSpPr>
          <p:nvPr/>
        </p:nvSpPr>
        <p:spPr bwMode="auto">
          <a:xfrm flipV="1">
            <a:off x="4572000" y="1447800"/>
            <a:ext cx="0" cy="13716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Text Box 13"/>
          <p:cNvSpPr txBox="1">
            <a:spLocks noChangeArrowheads="1"/>
          </p:cNvSpPr>
          <p:nvPr/>
        </p:nvSpPr>
        <p:spPr bwMode="auto">
          <a:xfrm>
            <a:off x="4953000" y="5791200"/>
            <a:ext cx="1371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chemeClr val="accent2"/>
                </a:solidFill>
              </a:rPr>
              <a:t>2.10</a:t>
            </a:r>
          </a:p>
        </p:txBody>
      </p:sp>
      <p:sp>
        <p:nvSpPr>
          <p:cNvPr id="41992" name="Text Box 16"/>
          <p:cNvSpPr txBox="1">
            <a:spLocks noChangeArrowheads="1"/>
          </p:cNvSpPr>
          <p:nvPr/>
        </p:nvSpPr>
        <p:spPr bwMode="auto">
          <a:xfrm>
            <a:off x="3276600" y="2362200"/>
            <a:ext cx="1371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3300"/>
                </a:solidFill>
              </a:rPr>
              <a:t>2.50</a:t>
            </a:r>
          </a:p>
        </p:txBody>
      </p:sp>
      <p:sp>
        <p:nvSpPr>
          <p:cNvPr id="41993" name="Line 20"/>
          <p:cNvSpPr>
            <a:spLocks noChangeShapeType="1"/>
          </p:cNvSpPr>
          <p:nvPr/>
        </p:nvSpPr>
        <p:spPr bwMode="auto">
          <a:xfrm rot="5400000" flipV="1">
            <a:off x="3200400" y="2743200"/>
            <a:ext cx="0" cy="13716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Text Box 22"/>
          <p:cNvSpPr txBox="1">
            <a:spLocks noChangeArrowheads="1"/>
          </p:cNvSpPr>
          <p:nvPr/>
        </p:nvSpPr>
        <p:spPr bwMode="auto">
          <a:xfrm>
            <a:off x="1524000" y="2590800"/>
            <a:ext cx="8382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9600"/>
              <a:t>H</a:t>
            </a:r>
          </a:p>
        </p:txBody>
      </p:sp>
      <p:sp>
        <p:nvSpPr>
          <p:cNvPr id="41995" name="Text Box 23"/>
          <p:cNvSpPr txBox="1">
            <a:spLocks noChangeArrowheads="1"/>
          </p:cNvSpPr>
          <p:nvPr/>
        </p:nvSpPr>
        <p:spPr bwMode="auto">
          <a:xfrm>
            <a:off x="6629400" y="2590800"/>
            <a:ext cx="8382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9600"/>
              <a:t>H</a:t>
            </a:r>
          </a:p>
        </p:txBody>
      </p:sp>
      <p:sp>
        <p:nvSpPr>
          <p:cNvPr id="41996" name="Text Box 24"/>
          <p:cNvSpPr txBox="1">
            <a:spLocks noChangeArrowheads="1"/>
          </p:cNvSpPr>
          <p:nvPr/>
        </p:nvSpPr>
        <p:spPr bwMode="auto">
          <a:xfrm>
            <a:off x="6629400" y="3733800"/>
            <a:ext cx="1371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chemeClr val="accent2"/>
                </a:solidFill>
              </a:rPr>
              <a:t>2.10</a:t>
            </a:r>
          </a:p>
        </p:txBody>
      </p:sp>
      <p:sp>
        <p:nvSpPr>
          <p:cNvPr id="41997" name="Text Box 25"/>
          <p:cNvSpPr txBox="1">
            <a:spLocks noChangeArrowheads="1"/>
          </p:cNvSpPr>
          <p:nvPr/>
        </p:nvSpPr>
        <p:spPr bwMode="auto">
          <a:xfrm>
            <a:off x="1524000" y="3717925"/>
            <a:ext cx="1371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chemeClr val="accent2"/>
                </a:solidFill>
              </a:rPr>
              <a:t>2.10</a:t>
            </a:r>
          </a:p>
        </p:txBody>
      </p:sp>
      <p:sp>
        <p:nvSpPr>
          <p:cNvPr id="41998" name="AutoShape 28"/>
          <p:cNvSpPr>
            <a:spLocks noChangeArrowheads="1"/>
          </p:cNvSpPr>
          <p:nvPr/>
        </p:nvSpPr>
        <p:spPr bwMode="auto">
          <a:xfrm>
            <a:off x="4448175" y="3965575"/>
            <a:ext cx="249238" cy="1554163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pSp>
        <p:nvGrpSpPr>
          <p:cNvPr id="41999" name="Group 45"/>
          <p:cNvGrpSpPr>
            <a:grpSpLocks/>
          </p:cNvGrpSpPr>
          <p:nvPr/>
        </p:nvGrpSpPr>
        <p:grpSpPr bwMode="auto">
          <a:xfrm>
            <a:off x="5075238" y="3257550"/>
            <a:ext cx="1550987" cy="388938"/>
            <a:chOff x="3197" y="2052"/>
            <a:chExt cx="977" cy="245"/>
          </a:xfrm>
        </p:grpSpPr>
        <p:sp>
          <p:nvSpPr>
            <p:cNvPr id="42001" name="Line 30"/>
            <p:cNvSpPr>
              <a:spLocks noChangeShapeType="1"/>
            </p:cNvSpPr>
            <p:nvPr/>
          </p:nvSpPr>
          <p:spPr bwMode="auto">
            <a:xfrm>
              <a:off x="4098" y="2061"/>
              <a:ext cx="0" cy="2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2" name="Line 31"/>
            <p:cNvSpPr>
              <a:spLocks noChangeShapeType="1"/>
            </p:cNvSpPr>
            <p:nvPr/>
          </p:nvSpPr>
          <p:spPr bwMode="auto">
            <a:xfrm>
              <a:off x="4027" y="2069"/>
              <a:ext cx="0" cy="20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3" name="Line 32"/>
            <p:cNvSpPr>
              <a:spLocks noChangeShapeType="1"/>
            </p:cNvSpPr>
            <p:nvPr/>
          </p:nvSpPr>
          <p:spPr bwMode="auto">
            <a:xfrm>
              <a:off x="3959" y="2071"/>
              <a:ext cx="0" cy="19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4" name="Line 33"/>
            <p:cNvSpPr>
              <a:spLocks noChangeShapeType="1"/>
            </p:cNvSpPr>
            <p:nvPr/>
          </p:nvSpPr>
          <p:spPr bwMode="auto">
            <a:xfrm>
              <a:off x="3895" y="2081"/>
              <a:ext cx="0" cy="1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5" name="Line 34"/>
            <p:cNvSpPr>
              <a:spLocks noChangeShapeType="1"/>
            </p:cNvSpPr>
            <p:nvPr/>
          </p:nvSpPr>
          <p:spPr bwMode="auto">
            <a:xfrm>
              <a:off x="3827" y="2090"/>
              <a:ext cx="0" cy="1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6" name="Line 35"/>
            <p:cNvSpPr>
              <a:spLocks noChangeShapeType="1"/>
            </p:cNvSpPr>
            <p:nvPr/>
          </p:nvSpPr>
          <p:spPr bwMode="auto">
            <a:xfrm>
              <a:off x="3758" y="2096"/>
              <a:ext cx="0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7" name="Line 36"/>
            <p:cNvSpPr>
              <a:spLocks noChangeShapeType="1"/>
            </p:cNvSpPr>
            <p:nvPr/>
          </p:nvSpPr>
          <p:spPr bwMode="auto">
            <a:xfrm>
              <a:off x="3686" y="2106"/>
              <a:ext cx="0" cy="13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8" name="Line 37"/>
            <p:cNvSpPr>
              <a:spLocks noChangeShapeType="1"/>
            </p:cNvSpPr>
            <p:nvPr/>
          </p:nvSpPr>
          <p:spPr bwMode="auto">
            <a:xfrm flipH="1">
              <a:off x="3616" y="2109"/>
              <a:ext cx="1" cy="1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9" name="Line 38"/>
            <p:cNvSpPr>
              <a:spLocks noChangeShapeType="1"/>
            </p:cNvSpPr>
            <p:nvPr/>
          </p:nvSpPr>
          <p:spPr bwMode="auto">
            <a:xfrm>
              <a:off x="3547" y="2115"/>
              <a:ext cx="0" cy="10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0" name="Line 39"/>
            <p:cNvSpPr>
              <a:spLocks noChangeShapeType="1"/>
            </p:cNvSpPr>
            <p:nvPr/>
          </p:nvSpPr>
          <p:spPr bwMode="auto">
            <a:xfrm>
              <a:off x="3482" y="2119"/>
              <a:ext cx="0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1" name="Line 40"/>
            <p:cNvSpPr>
              <a:spLocks noChangeShapeType="1"/>
            </p:cNvSpPr>
            <p:nvPr/>
          </p:nvSpPr>
          <p:spPr bwMode="auto">
            <a:xfrm>
              <a:off x="3416" y="2129"/>
              <a:ext cx="0" cy="7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2" name="Line 41"/>
            <p:cNvSpPr>
              <a:spLocks noChangeShapeType="1"/>
            </p:cNvSpPr>
            <p:nvPr/>
          </p:nvSpPr>
          <p:spPr bwMode="auto">
            <a:xfrm>
              <a:off x="3344" y="2137"/>
              <a:ext cx="2" cy="6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3" name="Line 42"/>
            <p:cNvSpPr>
              <a:spLocks noChangeShapeType="1"/>
            </p:cNvSpPr>
            <p:nvPr/>
          </p:nvSpPr>
          <p:spPr bwMode="auto">
            <a:xfrm>
              <a:off x="3275" y="2144"/>
              <a:ext cx="2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4" name="Line 43"/>
            <p:cNvSpPr>
              <a:spLocks noChangeShapeType="1"/>
            </p:cNvSpPr>
            <p:nvPr/>
          </p:nvSpPr>
          <p:spPr bwMode="auto">
            <a:xfrm>
              <a:off x="3197" y="2153"/>
              <a:ext cx="0" cy="2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5" name="Line 44"/>
            <p:cNvSpPr>
              <a:spLocks noChangeShapeType="1"/>
            </p:cNvSpPr>
            <p:nvPr/>
          </p:nvSpPr>
          <p:spPr bwMode="auto">
            <a:xfrm>
              <a:off x="4174" y="2052"/>
              <a:ext cx="0" cy="24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000" name="Text Box 176"/>
          <p:cNvSpPr txBox="1">
            <a:spLocks noChangeArrowheads="1"/>
          </p:cNvSpPr>
          <p:nvPr/>
        </p:nvSpPr>
        <p:spPr bwMode="auto">
          <a:xfrm>
            <a:off x="847725" y="6265863"/>
            <a:ext cx="2190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Figure 1.1.3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177"/>
          <p:cNvGrpSpPr>
            <a:grpSpLocks/>
          </p:cNvGrpSpPr>
          <p:nvPr/>
        </p:nvGrpSpPr>
        <p:grpSpPr bwMode="auto">
          <a:xfrm>
            <a:off x="1149350" y="309563"/>
            <a:ext cx="7148513" cy="5810250"/>
            <a:chOff x="724" y="195"/>
            <a:chExt cx="4503" cy="3660"/>
          </a:xfrm>
        </p:grpSpPr>
        <p:grpSp>
          <p:nvGrpSpPr>
            <p:cNvPr id="43012" name="Group 9"/>
            <p:cNvGrpSpPr>
              <a:grpSpLocks/>
            </p:cNvGrpSpPr>
            <p:nvPr/>
          </p:nvGrpSpPr>
          <p:grpSpPr bwMode="auto">
            <a:xfrm>
              <a:off x="1235" y="1437"/>
              <a:ext cx="755" cy="574"/>
              <a:chOff x="1142" y="566"/>
              <a:chExt cx="755" cy="574"/>
            </a:xfrm>
          </p:grpSpPr>
          <p:sp>
            <p:nvSpPr>
              <p:cNvPr id="43124" name="Text Box 4"/>
              <p:cNvSpPr txBox="1">
                <a:spLocks noChangeArrowheads="1"/>
              </p:cNvSpPr>
              <p:nvPr/>
            </p:nvSpPr>
            <p:spPr bwMode="auto">
              <a:xfrm>
                <a:off x="1142" y="566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43125" name="Text Box 5"/>
              <p:cNvSpPr txBox="1">
                <a:spLocks noChangeArrowheads="1"/>
              </p:cNvSpPr>
              <p:nvPr/>
            </p:nvSpPr>
            <p:spPr bwMode="auto">
              <a:xfrm>
                <a:off x="1610" y="569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43126" name="Text Box 6"/>
              <p:cNvSpPr txBox="1">
                <a:spLocks noChangeArrowheads="1"/>
              </p:cNvSpPr>
              <p:nvPr/>
            </p:nvSpPr>
            <p:spPr bwMode="auto">
              <a:xfrm>
                <a:off x="1378" y="852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FF3300"/>
                    </a:solidFill>
                  </a:rPr>
                  <a:t>O</a:t>
                </a:r>
              </a:p>
            </p:txBody>
          </p:sp>
          <p:sp>
            <p:nvSpPr>
              <p:cNvPr id="43127" name="Line 7"/>
              <p:cNvSpPr>
                <a:spLocks noChangeShapeType="1"/>
              </p:cNvSpPr>
              <p:nvPr/>
            </p:nvSpPr>
            <p:spPr bwMode="auto">
              <a:xfrm>
                <a:off x="1341" y="801"/>
                <a:ext cx="104" cy="13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28" name="Line 8"/>
              <p:cNvSpPr>
                <a:spLocks noChangeShapeType="1"/>
              </p:cNvSpPr>
              <p:nvPr/>
            </p:nvSpPr>
            <p:spPr bwMode="auto">
              <a:xfrm flipH="1">
                <a:off x="1565" y="790"/>
                <a:ext cx="106" cy="1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3013" name="Group 20"/>
            <p:cNvGrpSpPr>
              <a:grpSpLocks/>
            </p:cNvGrpSpPr>
            <p:nvPr/>
          </p:nvGrpSpPr>
          <p:grpSpPr bwMode="auto">
            <a:xfrm rot="10800000">
              <a:off x="1209" y="2429"/>
              <a:ext cx="755" cy="574"/>
              <a:chOff x="1142" y="566"/>
              <a:chExt cx="755" cy="574"/>
            </a:xfrm>
          </p:grpSpPr>
          <p:sp>
            <p:nvSpPr>
              <p:cNvPr id="43119" name="Text Box 21"/>
              <p:cNvSpPr txBox="1">
                <a:spLocks noChangeArrowheads="1"/>
              </p:cNvSpPr>
              <p:nvPr/>
            </p:nvSpPr>
            <p:spPr bwMode="auto">
              <a:xfrm>
                <a:off x="1142" y="566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43120" name="Text Box 22"/>
              <p:cNvSpPr txBox="1">
                <a:spLocks noChangeArrowheads="1"/>
              </p:cNvSpPr>
              <p:nvPr/>
            </p:nvSpPr>
            <p:spPr bwMode="auto">
              <a:xfrm>
                <a:off x="1610" y="569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43121" name="Text Box 23"/>
              <p:cNvSpPr txBox="1">
                <a:spLocks noChangeArrowheads="1"/>
              </p:cNvSpPr>
              <p:nvPr/>
            </p:nvSpPr>
            <p:spPr bwMode="auto">
              <a:xfrm>
                <a:off x="1378" y="852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FF3300"/>
                    </a:solidFill>
                  </a:rPr>
                  <a:t>O</a:t>
                </a:r>
              </a:p>
            </p:txBody>
          </p:sp>
          <p:sp>
            <p:nvSpPr>
              <p:cNvPr id="43122" name="Line 24"/>
              <p:cNvSpPr>
                <a:spLocks noChangeShapeType="1"/>
              </p:cNvSpPr>
              <p:nvPr/>
            </p:nvSpPr>
            <p:spPr bwMode="auto">
              <a:xfrm>
                <a:off x="1341" y="801"/>
                <a:ext cx="104" cy="13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23" name="Line 25"/>
              <p:cNvSpPr>
                <a:spLocks noChangeShapeType="1"/>
              </p:cNvSpPr>
              <p:nvPr/>
            </p:nvSpPr>
            <p:spPr bwMode="auto">
              <a:xfrm flipH="1">
                <a:off x="1565" y="790"/>
                <a:ext cx="106" cy="1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3014" name="Group 27"/>
            <p:cNvGrpSpPr>
              <a:grpSpLocks/>
            </p:cNvGrpSpPr>
            <p:nvPr/>
          </p:nvGrpSpPr>
          <p:grpSpPr bwMode="auto">
            <a:xfrm rot="10800000">
              <a:off x="3613" y="1423"/>
              <a:ext cx="755" cy="574"/>
              <a:chOff x="3697" y="2273"/>
              <a:chExt cx="755" cy="574"/>
            </a:xfrm>
          </p:grpSpPr>
          <p:sp>
            <p:nvSpPr>
              <p:cNvPr id="43114" name="Text Box 28"/>
              <p:cNvSpPr txBox="1">
                <a:spLocks noChangeArrowheads="1"/>
              </p:cNvSpPr>
              <p:nvPr/>
            </p:nvSpPr>
            <p:spPr bwMode="auto">
              <a:xfrm>
                <a:off x="3697" y="2273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43115" name="Text Box 29"/>
              <p:cNvSpPr txBox="1">
                <a:spLocks noChangeArrowheads="1"/>
              </p:cNvSpPr>
              <p:nvPr/>
            </p:nvSpPr>
            <p:spPr bwMode="auto">
              <a:xfrm>
                <a:off x="4165" y="2276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43116" name="Text Box 30"/>
              <p:cNvSpPr txBox="1">
                <a:spLocks noChangeArrowheads="1"/>
              </p:cNvSpPr>
              <p:nvPr/>
            </p:nvSpPr>
            <p:spPr bwMode="auto">
              <a:xfrm>
                <a:off x="3933" y="2559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FF3300"/>
                    </a:solidFill>
                  </a:rPr>
                  <a:t>O</a:t>
                </a:r>
              </a:p>
            </p:txBody>
          </p:sp>
          <p:sp>
            <p:nvSpPr>
              <p:cNvPr id="43117" name="Line 31"/>
              <p:cNvSpPr>
                <a:spLocks noChangeShapeType="1"/>
              </p:cNvSpPr>
              <p:nvPr/>
            </p:nvSpPr>
            <p:spPr bwMode="auto">
              <a:xfrm>
                <a:off x="3896" y="2508"/>
                <a:ext cx="104" cy="13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18" name="Line 32"/>
              <p:cNvSpPr>
                <a:spLocks noChangeShapeType="1"/>
              </p:cNvSpPr>
              <p:nvPr/>
            </p:nvSpPr>
            <p:spPr bwMode="auto">
              <a:xfrm flipH="1">
                <a:off x="4120" y="2497"/>
                <a:ext cx="106" cy="1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3015" name="Group 33"/>
            <p:cNvGrpSpPr>
              <a:grpSpLocks/>
            </p:cNvGrpSpPr>
            <p:nvPr/>
          </p:nvGrpSpPr>
          <p:grpSpPr bwMode="auto">
            <a:xfrm rot="5400000">
              <a:off x="1827" y="1919"/>
              <a:ext cx="755" cy="574"/>
              <a:chOff x="3697" y="2273"/>
              <a:chExt cx="755" cy="574"/>
            </a:xfrm>
          </p:grpSpPr>
          <p:sp>
            <p:nvSpPr>
              <p:cNvPr id="43109" name="Text Box 34"/>
              <p:cNvSpPr txBox="1">
                <a:spLocks noChangeArrowheads="1"/>
              </p:cNvSpPr>
              <p:nvPr/>
            </p:nvSpPr>
            <p:spPr bwMode="auto">
              <a:xfrm>
                <a:off x="3697" y="2273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43110" name="Text Box 35"/>
              <p:cNvSpPr txBox="1">
                <a:spLocks noChangeArrowheads="1"/>
              </p:cNvSpPr>
              <p:nvPr/>
            </p:nvSpPr>
            <p:spPr bwMode="auto">
              <a:xfrm>
                <a:off x="4165" y="2276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43111" name="Text Box 36"/>
              <p:cNvSpPr txBox="1">
                <a:spLocks noChangeArrowheads="1"/>
              </p:cNvSpPr>
              <p:nvPr/>
            </p:nvSpPr>
            <p:spPr bwMode="auto">
              <a:xfrm>
                <a:off x="3933" y="2559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FF3300"/>
                    </a:solidFill>
                  </a:rPr>
                  <a:t>O</a:t>
                </a:r>
              </a:p>
            </p:txBody>
          </p:sp>
          <p:sp>
            <p:nvSpPr>
              <p:cNvPr id="43112" name="Line 37"/>
              <p:cNvSpPr>
                <a:spLocks noChangeShapeType="1"/>
              </p:cNvSpPr>
              <p:nvPr/>
            </p:nvSpPr>
            <p:spPr bwMode="auto">
              <a:xfrm>
                <a:off x="3896" y="2508"/>
                <a:ext cx="104" cy="13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13" name="Line 38"/>
              <p:cNvSpPr>
                <a:spLocks noChangeShapeType="1"/>
              </p:cNvSpPr>
              <p:nvPr/>
            </p:nvSpPr>
            <p:spPr bwMode="auto">
              <a:xfrm flipH="1">
                <a:off x="4120" y="2497"/>
                <a:ext cx="106" cy="1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3016" name="Group 39"/>
            <p:cNvGrpSpPr>
              <a:grpSpLocks/>
            </p:cNvGrpSpPr>
            <p:nvPr/>
          </p:nvGrpSpPr>
          <p:grpSpPr bwMode="auto">
            <a:xfrm rot="-5400000">
              <a:off x="633" y="1904"/>
              <a:ext cx="755" cy="574"/>
              <a:chOff x="3697" y="2273"/>
              <a:chExt cx="755" cy="574"/>
            </a:xfrm>
          </p:grpSpPr>
          <p:sp>
            <p:nvSpPr>
              <p:cNvPr id="43104" name="Text Box 40"/>
              <p:cNvSpPr txBox="1">
                <a:spLocks noChangeArrowheads="1"/>
              </p:cNvSpPr>
              <p:nvPr/>
            </p:nvSpPr>
            <p:spPr bwMode="auto">
              <a:xfrm>
                <a:off x="3697" y="2273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43105" name="Text Box 41"/>
              <p:cNvSpPr txBox="1">
                <a:spLocks noChangeArrowheads="1"/>
              </p:cNvSpPr>
              <p:nvPr/>
            </p:nvSpPr>
            <p:spPr bwMode="auto">
              <a:xfrm>
                <a:off x="4165" y="2276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43106" name="Text Box 42"/>
              <p:cNvSpPr txBox="1">
                <a:spLocks noChangeArrowheads="1"/>
              </p:cNvSpPr>
              <p:nvPr/>
            </p:nvSpPr>
            <p:spPr bwMode="auto">
              <a:xfrm>
                <a:off x="3933" y="2559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FF3300"/>
                    </a:solidFill>
                  </a:rPr>
                  <a:t>O</a:t>
                </a:r>
              </a:p>
            </p:txBody>
          </p:sp>
          <p:sp>
            <p:nvSpPr>
              <p:cNvPr id="43107" name="Line 43"/>
              <p:cNvSpPr>
                <a:spLocks noChangeShapeType="1"/>
              </p:cNvSpPr>
              <p:nvPr/>
            </p:nvSpPr>
            <p:spPr bwMode="auto">
              <a:xfrm>
                <a:off x="3896" y="2508"/>
                <a:ext cx="104" cy="13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08" name="Line 44"/>
              <p:cNvSpPr>
                <a:spLocks noChangeShapeType="1"/>
              </p:cNvSpPr>
              <p:nvPr/>
            </p:nvSpPr>
            <p:spPr bwMode="auto">
              <a:xfrm flipH="1">
                <a:off x="4120" y="2497"/>
                <a:ext cx="106" cy="1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3017" name="Group 45"/>
            <p:cNvGrpSpPr>
              <a:grpSpLocks/>
            </p:cNvGrpSpPr>
            <p:nvPr/>
          </p:nvGrpSpPr>
          <p:grpSpPr bwMode="auto">
            <a:xfrm rot="5400000">
              <a:off x="2781" y="1669"/>
              <a:ext cx="755" cy="574"/>
              <a:chOff x="3697" y="2273"/>
              <a:chExt cx="755" cy="574"/>
            </a:xfrm>
          </p:grpSpPr>
          <p:sp>
            <p:nvSpPr>
              <p:cNvPr id="43099" name="Text Box 46"/>
              <p:cNvSpPr txBox="1">
                <a:spLocks noChangeArrowheads="1"/>
              </p:cNvSpPr>
              <p:nvPr/>
            </p:nvSpPr>
            <p:spPr bwMode="auto">
              <a:xfrm>
                <a:off x="3697" y="2273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43100" name="Text Box 47"/>
              <p:cNvSpPr txBox="1">
                <a:spLocks noChangeArrowheads="1"/>
              </p:cNvSpPr>
              <p:nvPr/>
            </p:nvSpPr>
            <p:spPr bwMode="auto">
              <a:xfrm>
                <a:off x="4165" y="2276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43101" name="Text Box 48"/>
              <p:cNvSpPr txBox="1">
                <a:spLocks noChangeArrowheads="1"/>
              </p:cNvSpPr>
              <p:nvPr/>
            </p:nvSpPr>
            <p:spPr bwMode="auto">
              <a:xfrm>
                <a:off x="3933" y="2559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FF3300"/>
                    </a:solidFill>
                  </a:rPr>
                  <a:t>O</a:t>
                </a:r>
              </a:p>
            </p:txBody>
          </p:sp>
          <p:sp>
            <p:nvSpPr>
              <p:cNvPr id="43102" name="Line 49"/>
              <p:cNvSpPr>
                <a:spLocks noChangeShapeType="1"/>
              </p:cNvSpPr>
              <p:nvPr/>
            </p:nvSpPr>
            <p:spPr bwMode="auto">
              <a:xfrm>
                <a:off x="3896" y="2508"/>
                <a:ext cx="104" cy="13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03" name="Line 50"/>
              <p:cNvSpPr>
                <a:spLocks noChangeShapeType="1"/>
              </p:cNvSpPr>
              <p:nvPr/>
            </p:nvSpPr>
            <p:spPr bwMode="auto">
              <a:xfrm flipH="1">
                <a:off x="4120" y="2497"/>
                <a:ext cx="106" cy="1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018" name="Line 51"/>
            <p:cNvSpPr>
              <a:spLocks noChangeShapeType="1"/>
            </p:cNvSpPr>
            <p:nvPr/>
          </p:nvSpPr>
          <p:spPr bwMode="auto">
            <a:xfrm flipH="1">
              <a:off x="2418" y="1939"/>
              <a:ext cx="471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3019" name="Group 52"/>
            <p:cNvGrpSpPr>
              <a:grpSpLocks/>
            </p:cNvGrpSpPr>
            <p:nvPr/>
          </p:nvGrpSpPr>
          <p:grpSpPr bwMode="auto">
            <a:xfrm rot="2700000">
              <a:off x="3231" y="2642"/>
              <a:ext cx="755" cy="574"/>
              <a:chOff x="3697" y="2273"/>
              <a:chExt cx="755" cy="574"/>
            </a:xfrm>
          </p:grpSpPr>
          <p:sp>
            <p:nvSpPr>
              <p:cNvPr id="43094" name="Text Box 53"/>
              <p:cNvSpPr txBox="1">
                <a:spLocks noChangeArrowheads="1"/>
              </p:cNvSpPr>
              <p:nvPr/>
            </p:nvSpPr>
            <p:spPr bwMode="auto">
              <a:xfrm>
                <a:off x="3697" y="2273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43095" name="Text Box 54"/>
              <p:cNvSpPr txBox="1">
                <a:spLocks noChangeArrowheads="1"/>
              </p:cNvSpPr>
              <p:nvPr/>
            </p:nvSpPr>
            <p:spPr bwMode="auto">
              <a:xfrm>
                <a:off x="4165" y="2276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43096" name="Text Box 55"/>
              <p:cNvSpPr txBox="1">
                <a:spLocks noChangeArrowheads="1"/>
              </p:cNvSpPr>
              <p:nvPr/>
            </p:nvSpPr>
            <p:spPr bwMode="auto">
              <a:xfrm>
                <a:off x="3933" y="2559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FF3300"/>
                    </a:solidFill>
                  </a:rPr>
                  <a:t>O</a:t>
                </a:r>
              </a:p>
            </p:txBody>
          </p:sp>
          <p:sp>
            <p:nvSpPr>
              <p:cNvPr id="43097" name="Line 56"/>
              <p:cNvSpPr>
                <a:spLocks noChangeShapeType="1"/>
              </p:cNvSpPr>
              <p:nvPr/>
            </p:nvSpPr>
            <p:spPr bwMode="auto">
              <a:xfrm>
                <a:off x="3896" y="2508"/>
                <a:ext cx="104" cy="13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98" name="Line 57"/>
              <p:cNvSpPr>
                <a:spLocks noChangeShapeType="1"/>
              </p:cNvSpPr>
              <p:nvPr/>
            </p:nvSpPr>
            <p:spPr bwMode="auto">
              <a:xfrm flipH="1">
                <a:off x="4120" y="2497"/>
                <a:ext cx="106" cy="1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3020" name="Group 58"/>
            <p:cNvGrpSpPr>
              <a:grpSpLocks/>
            </p:cNvGrpSpPr>
            <p:nvPr/>
          </p:nvGrpSpPr>
          <p:grpSpPr bwMode="auto">
            <a:xfrm>
              <a:off x="2917" y="872"/>
              <a:ext cx="755" cy="574"/>
              <a:chOff x="1142" y="566"/>
              <a:chExt cx="755" cy="574"/>
            </a:xfrm>
          </p:grpSpPr>
          <p:sp>
            <p:nvSpPr>
              <p:cNvPr id="43089" name="Text Box 59"/>
              <p:cNvSpPr txBox="1">
                <a:spLocks noChangeArrowheads="1"/>
              </p:cNvSpPr>
              <p:nvPr/>
            </p:nvSpPr>
            <p:spPr bwMode="auto">
              <a:xfrm>
                <a:off x="1142" y="566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43090" name="Text Box 60"/>
              <p:cNvSpPr txBox="1">
                <a:spLocks noChangeArrowheads="1"/>
              </p:cNvSpPr>
              <p:nvPr/>
            </p:nvSpPr>
            <p:spPr bwMode="auto">
              <a:xfrm>
                <a:off x="1610" y="569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43091" name="Text Box 61"/>
              <p:cNvSpPr txBox="1">
                <a:spLocks noChangeArrowheads="1"/>
              </p:cNvSpPr>
              <p:nvPr/>
            </p:nvSpPr>
            <p:spPr bwMode="auto">
              <a:xfrm>
                <a:off x="1378" y="852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FF3300"/>
                    </a:solidFill>
                  </a:rPr>
                  <a:t>O</a:t>
                </a:r>
              </a:p>
            </p:txBody>
          </p:sp>
          <p:sp>
            <p:nvSpPr>
              <p:cNvPr id="43092" name="Line 62"/>
              <p:cNvSpPr>
                <a:spLocks noChangeShapeType="1"/>
              </p:cNvSpPr>
              <p:nvPr/>
            </p:nvSpPr>
            <p:spPr bwMode="auto">
              <a:xfrm>
                <a:off x="1341" y="801"/>
                <a:ext cx="104" cy="13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93" name="Line 63"/>
              <p:cNvSpPr>
                <a:spLocks noChangeShapeType="1"/>
              </p:cNvSpPr>
              <p:nvPr/>
            </p:nvSpPr>
            <p:spPr bwMode="auto">
              <a:xfrm flipH="1">
                <a:off x="1565" y="790"/>
                <a:ext cx="106" cy="1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021" name="Line 64"/>
            <p:cNvSpPr>
              <a:spLocks noChangeShapeType="1"/>
            </p:cNvSpPr>
            <p:nvPr/>
          </p:nvSpPr>
          <p:spPr bwMode="auto">
            <a:xfrm flipV="1">
              <a:off x="3271" y="1386"/>
              <a:ext cx="2" cy="23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Line 65"/>
            <p:cNvSpPr>
              <a:spLocks noChangeShapeType="1"/>
            </p:cNvSpPr>
            <p:nvPr/>
          </p:nvSpPr>
          <p:spPr bwMode="auto">
            <a:xfrm flipH="1" flipV="1">
              <a:off x="3561" y="1103"/>
              <a:ext cx="387" cy="35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3023" name="Group 102"/>
            <p:cNvGrpSpPr>
              <a:grpSpLocks/>
            </p:cNvGrpSpPr>
            <p:nvPr/>
          </p:nvGrpSpPr>
          <p:grpSpPr bwMode="auto">
            <a:xfrm rot="5400000">
              <a:off x="2341" y="2377"/>
              <a:ext cx="755" cy="574"/>
              <a:chOff x="3697" y="2273"/>
              <a:chExt cx="755" cy="574"/>
            </a:xfrm>
          </p:grpSpPr>
          <p:sp>
            <p:nvSpPr>
              <p:cNvPr id="43084" name="Text Box 103"/>
              <p:cNvSpPr txBox="1">
                <a:spLocks noChangeArrowheads="1"/>
              </p:cNvSpPr>
              <p:nvPr/>
            </p:nvSpPr>
            <p:spPr bwMode="auto">
              <a:xfrm>
                <a:off x="3697" y="2273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43085" name="Text Box 104"/>
              <p:cNvSpPr txBox="1">
                <a:spLocks noChangeArrowheads="1"/>
              </p:cNvSpPr>
              <p:nvPr/>
            </p:nvSpPr>
            <p:spPr bwMode="auto">
              <a:xfrm>
                <a:off x="4165" y="2276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43086" name="Text Box 105"/>
              <p:cNvSpPr txBox="1">
                <a:spLocks noChangeArrowheads="1"/>
              </p:cNvSpPr>
              <p:nvPr/>
            </p:nvSpPr>
            <p:spPr bwMode="auto">
              <a:xfrm>
                <a:off x="3933" y="2559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FF3300"/>
                    </a:solidFill>
                  </a:rPr>
                  <a:t>O</a:t>
                </a:r>
              </a:p>
            </p:txBody>
          </p:sp>
          <p:sp>
            <p:nvSpPr>
              <p:cNvPr id="43087" name="Line 106"/>
              <p:cNvSpPr>
                <a:spLocks noChangeShapeType="1"/>
              </p:cNvSpPr>
              <p:nvPr/>
            </p:nvSpPr>
            <p:spPr bwMode="auto">
              <a:xfrm>
                <a:off x="3896" y="2508"/>
                <a:ext cx="104" cy="13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88" name="Line 107"/>
              <p:cNvSpPr>
                <a:spLocks noChangeShapeType="1"/>
              </p:cNvSpPr>
              <p:nvPr/>
            </p:nvSpPr>
            <p:spPr bwMode="auto">
              <a:xfrm flipH="1">
                <a:off x="4120" y="2497"/>
                <a:ext cx="106" cy="1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024" name="Line 108"/>
            <p:cNvSpPr>
              <a:spLocks noChangeShapeType="1"/>
            </p:cNvSpPr>
            <p:nvPr/>
          </p:nvSpPr>
          <p:spPr bwMode="auto">
            <a:xfrm flipH="1">
              <a:off x="2870" y="2035"/>
              <a:ext cx="115" cy="30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25" name="Line 111"/>
            <p:cNvSpPr>
              <a:spLocks noChangeShapeType="1"/>
            </p:cNvSpPr>
            <p:nvPr/>
          </p:nvSpPr>
          <p:spPr bwMode="auto">
            <a:xfrm flipH="1" flipV="1">
              <a:off x="2958" y="2900"/>
              <a:ext cx="429" cy="9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3026" name="Group 112"/>
            <p:cNvGrpSpPr>
              <a:grpSpLocks/>
            </p:cNvGrpSpPr>
            <p:nvPr/>
          </p:nvGrpSpPr>
          <p:grpSpPr bwMode="auto">
            <a:xfrm rot="5400000">
              <a:off x="4562" y="1569"/>
              <a:ext cx="755" cy="574"/>
              <a:chOff x="3697" y="2273"/>
              <a:chExt cx="755" cy="574"/>
            </a:xfrm>
          </p:grpSpPr>
          <p:sp>
            <p:nvSpPr>
              <p:cNvPr id="43079" name="Text Box 113"/>
              <p:cNvSpPr txBox="1">
                <a:spLocks noChangeArrowheads="1"/>
              </p:cNvSpPr>
              <p:nvPr/>
            </p:nvSpPr>
            <p:spPr bwMode="auto">
              <a:xfrm>
                <a:off x="3697" y="2273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43080" name="Text Box 114"/>
              <p:cNvSpPr txBox="1">
                <a:spLocks noChangeArrowheads="1"/>
              </p:cNvSpPr>
              <p:nvPr/>
            </p:nvSpPr>
            <p:spPr bwMode="auto">
              <a:xfrm>
                <a:off x="4165" y="2276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43081" name="Text Box 115"/>
              <p:cNvSpPr txBox="1">
                <a:spLocks noChangeArrowheads="1"/>
              </p:cNvSpPr>
              <p:nvPr/>
            </p:nvSpPr>
            <p:spPr bwMode="auto">
              <a:xfrm>
                <a:off x="3933" y="2559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FF3300"/>
                    </a:solidFill>
                  </a:rPr>
                  <a:t>O</a:t>
                </a:r>
              </a:p>
            </p:txBody>
          </p:sp>
          <p:sp>
            <p:nvSpPr>
              <p:cNvPr id="43082" name="Line 116"/>
              <p:cNvSpPr>
                <a:spLocks noChangeShapeType="1"/>
              </p:cNvSpPr>
              <p:nvPr/>
            </p:nvSpPr>
            <p:spPr bwMode="auto">
              <a:xfrm>
                <a:off x="3896" y="2508"/>
                <a:ext cx="104" cy="13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83" name="Line 117"/>
              <p:cNvSpPr>
                <a:spLocks noChangeShapeType="1"/>
              </p:cNvSpPr>
              <p:nvPr/>
            </p:nvSpPr>
            <p:spPr bwMode="auto">
              <a:xfrm flipH="1">
                <a:off x="4120" y="2497"/>
                <a:ext cx="106" cy="1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027" name="Line 118"/>
            <p:cNvSpPr>
              <a:spLocks noChangeShapeType="1"/>
            </p:cNvSpPr>
            <p:nvPr/>
          </p:nvSpPr>
          <p:spPr bwMode="auto">
            <a:xfrm flipH="1">
              <a:off x="4312" y="1847"/>
              <a:ext cx="365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3028" name="Group 119"/>
            <p:cNvGrpSpPr>
              <a:grpSpLocks/>
            </p:cNvGrpSpPr>
            <p:nvPr/>
          </p:nvGrpSpPr>
          <p:grpSpPr bwMode="auto">
            <a:xfrm rot="5400000">
              <a:off x="1981" y="983"/>
              <a:ext cx="755" cy="574"/>
              <a:chOff x="3697" y="2273"/>
              <a:chExt cx="755" cy="574"/>
            </a:xfrm>
          </p:grpSpPr>
          <p:sp>
            <p:nvSpPr>
              <p:cNvPr id="43074" name="Text Box 120"/>
              <p:cNvSpPr txBox="1">
                <a:spLocks noChangeArrowheads="1"/>
              </p:cNvSpPr>
              <p:nvPr/>
            </p:nvSpPr>
            <p:spPr bwMode="auto">
              <a:xfrm>
                <a:off x="3697" y="2273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43075" name="Text Box 121"/>
              <p:cNvSpPr txBox="1">
                <a:spLocks noChangeArrowheads="1"/>
              </p:cNvSpPr>
              <p:nvPr/>
            </p:nvSpPr>
            <p:spPr bwMode="auto">
              <a:xfrm>
                <a:off x="4165" y="2276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43076" name="Text Box 122"/>
              <p:cNvSpPr txBox="1">
                <a:spLocks noChangeArrowheads="1"/>
              </p:cNvSpPr>
              <p:nvPr/>
            </p:nvSpPr>
            <p:spPr bwMode="auto">
              <a:xfrm>
                <a:off x="3933" y="2559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FF3300"/>
                    </a:solidFill>
                  </a:rPr>
                  <a:t>O</a:t>
                </a:r>
              </a:p>
            </p:txBody>
          </p:sp>
          <p:sp>
            <p:nvSpPr>
              <p:cNvPr id="43077" name="Line 123"/>
              <p:cNvSpPr>
                <a:spLocks noChangeShapeType="1"/>
              </p:cNvSpPr>
              <p:nvPr/>
            </p:nvSpPr>
            <p:spPr bwMode="auto">
              <a:xfrm>
                <a:off x="3896" y="2508"/>
                <a:ext cx="104" cy="13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78" name="Line 124"/>
              <p:cNvSpPr>
                <a:spLocks noChangeShapeType="1"/>
              </p:cNvSpPr>
              <p:nvPr/>
            </p:nvSpPr>
            <p:spPr bwMode="auto">
              <a:xfrm flipH="1">
                <a:off x="4120" y="2497"/>
                <a:ext cx="106" cy="1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029" name="Line 125"/>
            <p:cNvSpPr>
              <a:spLocks noChangeShapeType="1"/>
            </p:cNvSpPr>
            <p:nvPr/>
          </p:nvSpPr>
          <p:spPr bwMode="auto">
            <a:xfrm flipH="1">
              <a:off x="1912" y="1319"/>
              <a:ext cx="188" cy="17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3030" name="Group 126"/>
            <p:cNvGrpSpPr>
              <a:grpSpLocks/>
            </p:cNvGrpSpPr>
            <p:nvPr/>
          </p:nvGrpSpPr>
          <p:grpSpPr bwMode="auto">
            <a:xfrm rot="-900000">
              <a:off x="4002" y="2121"/>
              <a:ext cx="755" cy="574"/>
              <a:chOff x="3697" y="2273"/>
              <a:chExt cx="755" cy="574"/>
            </a:xfrm>
          </p:grpSpPr>
          <p:sp>
            <p:nvSpPr>
              <p:cNvPr id="43069" name="Text Box 127"/>
              <p:cNvSpPr txBox="1">
                <a:spLocks noChangeArrowheads="1"/>
              </p:cNvSpPr>
              <p:nvPr/>
            </p:nvSpPr>
            <p:spPr bwMode="auto">
              <a:xfrm>
                <a:off x="3697" y="2273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43070" name="Text Box 128"/>
              <p:cNvSpPr txBox="1">
                <a:spLocks noChangeArrowheads="1"/>
              </p:cNvSpPr>
              <p:nvPr/>
            </p:nvSpPr>
            <p:spPr bwMode="auto">
              <a:xfrm>
                <a:off x="4165" y="2276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43071" name="Text Box 129"/>
              <p:cNvSpPr txBox="1">
                <a:spLocks noChangeArrowheads="1"/>
              </p:cNvSpPr>
              <p:nvPr/>
            </p:nvSpPr>
            <p:spPr bwMode="auto">
              <a:xfrm>
                <a:off x="3933" y="2559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FF3300"/>
                    </a:solidFill>
                  </a:rPr>
                  <a:t>O</a:t>
                </a:r>
              </a:p>
            </p:txBody>
          </p:sp>
          <p:sp>
            <p:nvSpPr>
              <p:cNvPr id="43072" name="Line 130"/>
              <p:cNvSpPr>
                <a:spLocks noChangeShapeType="1"/>
              </p:cNvSpPr>
              <p:nvPr/>
            </p:nvSpPr>
            <p:spPr bwMode="auto">
              <a:xfrm>
                <a:off x="3896" y="2508"/>
                <a:ext cx="104" cy="13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73" name="Line 131"/>
              <p:cNvSpPr>
                <a:spLocks noChangeShapeType="1"/>
              </p:cNvSpPr>
              <p:nvPr/>
            </p:nvSpPr>
            <p:spPr bwMode="auto">
              <a:xfrm flipH="1">
                <a:off x="4120" y="2497"/>
                <a:ext cx="106" cy="1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031" name="Line 132"/>
            <p:cNvSpPr>
              <a:spLocks noChangeShapeType="1"/>
            </p:cNvSpPr>
            <p:nvPr/>
          </p:nvSpPr>
          <p:spPr bwMode="auto">
            <a:xfrm flipH="1">
              <a:off x="4618" y="1943"/>
              <a:ext cx="155" cy="20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3032" name="Group 133"/>
            <p:cNvGrpSpPr>
              <a:grpSpLocks/>
            </p:cNvGrpSpPr>
            <p:nvPr/>
          </p:nvGrpSpPr>
          <p:grpSpPr bwMode="auto">
            <a:xfrm rot="5400000">
              <a:off x="1812" y="2969"/>
              <a:ext cx="755" cy="574"/>
              <a:chOff x="3697" y="2273"/>
              <a:chExt cx="755" cy="574"/>
            </a:xfrm>
          </p:grpSpPr>
          <p:sp>
            <p:nvSpPr>
              <p:cNvPr id="43064" name="Text Box 134"/>
              <p:cNvSpPr txBox="1">
                <a:spLocks noChangeArrowheads="1"/>
              </p:cNvSpPr>
              <p:nvPr/>
            </p:nvSpPr>
            <p:spPr bwMode="auto">
              <a:xfrm>
                <a:off x="3697" y="2273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43065" name="Text Box 135"/>
              <p:cNvSpPr txBox="1">
                <a:spLocks noChangeArrowheads="1"/>
              </p:cNvSpPr>
              <p:nvPr/>
            </p:nvSpPr>
            <p:spPr bwMode="auto">
              <a:xfrm>
                <a:off x="4165" y="2276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43066" name="Text Box 136"/>
              <p:cNvSpPr txBox="1">
                <a:spLocks noChangeArrowheads="1"/>
              </p:cNvSpPr>
              <p:nvPr/>
            </p:nvSpPr>
            <p:spPr bwMode="auto">
              <a:xfrm>
                <a:off x="3933" y="2559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FF3300"/>
                    </a:solidFill>
                  </a:rPr>
                  <a:t>O</a:t>
                </a:r>
              </a:p>
            </p:txBody>
          </p:sp>
          <p:sp>
            <p:nvSpPr>
              <p:cNvPr id="43067" name="Line 137"/>
              <p:cNvSpPr>
                <a:spLocks noChangeShapeType="1"/>
              </p:cNvSpPr>
              <p:nvPr/>
            </p:nvSpPr>
            <p:spPr bwMode="auto">
              <a:xfrm>
                <a:off x="3896" y="2508"/>
                <a:ext cx="104" cy="13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68" name="Line 138"/>
              <p:cNvSpPr>
                <a:spLocks noChangeShapeType="1"/>
              </p:cNvSpPr>
              <p:nvPr/>
            </p:nvSpPr>
            <p:spPr bwMode="auto">
              <a:xfrm flipH="1">
                <a:off x="4120" y="2497"/>
                <a:ext cx="106" cy="1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033" name="Line 139"/>
            <p:cNvSpPr>
              <a:spLocks noChangeShapeType="1"/>
            </p:cNvSpPr>
            <p:nvPr/>
          </p:nvSpPr>
          <p:spPr bwMode="auto">
            <a:xfrm flipH="1">
              <a:off x="2394" y="2727"/>
              <a:ext cx="125" cy="1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4" name="Line 140"/>
            <p:cNvSpPr>
              <a:spLocks noChangeShapeType="1"/>
            </p:cNvSpPr>
            <p:nvPr/>
          </p:nvSpPr>
          <p:spPr bwMode="auto">
            <a:xfrm flipH="1" flipV="1">
              <a:off x="1798" y="2937"/>
              <a:ext cx="173" cy="22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3035" name="Group 141"/>
            <p:cNvGrpSpPr>
              <a:grpSpLocks/>
            </p:cNvGrpSpPr>
            <p:nvPr/>
          </p:nvGrpSpPr>
          <p:grpSpPr bwMode="auto">
            <a:xfrm>
              <a:off x="2432" y="195"/>
              <a:ext cx="755" cy="574"/>
              <a:chOff x="1142" y="566"/>
              <a:chExt cx="755" cy="574"/>
            </a:xfrm>
          </p:grpSpPr>
          <p:sp>
            <p:nvSpPr>
              <p:cNvPr id="43059" name="Text Box 142"/>
              <p:cNvSpPr txBox="1">
                <a:spLocks noChangeArrowheads="1"/>
              </p:cNvSpPr>
              <p:nvPr/>
            </p:nvSpPr>
            <p:spPr bwMode="auto">
              <a:xfrm>
                <a:off x="1142" y="566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43060" name="Text Box 143"/>
              <p:cNvSpPr txBox="1">
                <a:spLocks noChangeArrowheads="1"/>
              </p:cNvSpPr>
              <p:nvPr/>
            </p:nvSpPr>
            <p:spPr bwMode="auto">
              <a:xfrm>
                <a:off x="1610" y="569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43061" name="Text Box 144"/>
              <p:cNvSpPr txBox="1">
                <a:spLocks noChangeArrowheads="1"/>
              </p:cNvSpPr>
              <p:nvPr/>
            </p:nvSpPr>
            <p:spPr bwMode="auto">
              <a:xfrm>
                <a:off x="1378" y="852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FF3300"/>
                    </a:solidFill>
                  </a:rPr>
                  <a:t>O</a:t>
                </a:r>
              </a:p>
            </p:txBody>
          </p:sp>
          <p:sp>
            <p:nvSpPr>
              <p:cNvPr id="43062" name="Line 145"/>
              <p:cNvSpPr>
                <a:spLocks noChangeShapeType="1"/>
              </p:cNvSpPr>
              <p:nvPr/>
            </p:nvSpPr>
            <p:spPr bwMode="auto">
              <a:xfrm>
                <a:off x="1341" y="801"/>
                <a:ext cx="104" cy="13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63" name="Line 146"/>
              <p:cNvSpPr>
                <a:spLocks noChangeShapeType="1"/>
              </p:cNvSpPr>
              <p:nvPr/>
            </p:nvSpPr>
            <p:spPr bwMode="auto">
              <a:xfrm flipH="1">
                <a:off x="1565" y="790"/>
                <a:ext cx="106" cy="1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036" name="Line 147"/>
            <p:cNvSpPr>
              <a:spLocks noChangeShapeType="1"/>
            </p:cNvSpPr>
            <p:nvPr/>
          </p:nvSpPr>
          <p:spPr bwMode="auto">
            <a:xfrm flipH="1" flipV="1">
              <a:off x="2830" y="692"/>
              <a:ext cx="152" cy="22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7" name="Line 148"/>
            <p:cNvSpPr>
              <a:spLocks noChangeShapeType="1"/>
            </p:cNvSpPr>
            <p:nvPr/>
          </p:nvSpPr>
          <p:spPr bwMode="auto">
            <a:xfrm flipV="1">
              <a:off x="2585" y="713"/>
              <a:ext cx="172" cy="21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3038" name="Group 150"/>
            <p:cNvGrpSpPr>
              <a:grpSpLocks/>
            </p:cNvGrpSpPr>
            <p:nvPr/>
          </p:nvGrpSpPr>
          <p:grpSpPr bwMode="auto">
            <a:xfrm rot="7200000">
              <a:off x="2515" y="3191"/>
              <a:ext cx="755" cy="574"/>
              <a:chOff x="3697" y="2273"/>
              <a:chExt cx="755" cy="574"/>
            </a:xfrm>
          </p:grpSpPr>
          <p:sp>
            <p:nvSpPr>
              <p:cNvPr id="43054" name="Text Box 151"/>
              <p:cNvSpPr txBox="1">
                <a:spLocks noChangeArrowheads="1"/>
              </p:cNvSpPr>
              <p:nvPr/>
            </p:nvSpPr>
            <p:spPr bwMode="auto">
              <a:xfrm>
                <a:off x="3697" y="2273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43055" name="Text Box 152"/>
              <p:cNvSpPr txBox="1">
                <a:spLocks noChangeArrowheads="1"/>
              </p:cNvSpPr>
              <p:nvPr/>
            </p:nvSpPr>
            <p:spPr bwMode="auto">
              <a:xfrm>
                <a:off x="4165" y="2276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43056" name="Text Box 153"/>
              <p:cNvSpPr txBox="1">
                <a:spLocks noChangeArrowheads="1"/>
              </p:cNvSpPr>
              <p:nvPr/>
            </p:nvSpPr>
            <p:spPr bwMode="auto">
              <a:xfrm>
                <a:off x="3933" y="2559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FF3300"/>
                    </a:solidFill>
                  </a:rPr>
                  <a:t>O</a:t>
                </a:r>
              </a:p>
            </p:txBody>
          </p:sp>
          <p:sp>
            <p:nvSpPr>
              <p:cNvPr id="43057" name="Line 154"/>
              <p:cNvSpPr>
                <a:spLocks noChangeShapeType="1"/>
              </p:cNvSpPr>
              <p:nvPr/>
            </p:nvSpPr>
            <p:spPr bwMode="auto">
              <a:xfrm>
                <a:off x="3896" y="2508"/>
                <a:ext cx="104" cy="13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58" name="Line 155"/>
              <p:cNvSpPr>
                <a:spLocks noChangeShapeType="1"/>
              </p:cNvSpPr>
              <p:nvPr/>
            </p:nvSpPr>
            <p:spPr bwMode="auto">
              <a:xfrm flipH="1">
                <a:off x="4120" y="2497"/>
                <a:ext cx="106" cy="1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039" name="Line 156"/>
            <p:cNvSpPr>
              <a:spLocks noChangeShapeType="1"/>
            </p:cNvSpPr>
            <p:nvPr/>
          </p:nvSpPr>
          <p:spPr bwMode="auto">
            <a:xfrm flipH="1" flipV="1">
              <a:off x="2420" y="3075"/>
              <a:ext cx="277" cy="24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0" name="Line 157"/>
            <p:cNvSpPr>
              <a:spLocks noChangeShapeType="1"/>
            </p:cNvSpPr>
            <p:nvPr/>
          </p:nvSpPr>
          <p:spPr bwMode="auto">
            <a:xfrm flipH="1">
              <a:off x="2431" y="3384"/>
              <a:ext cx="240" cy="6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1" name="Line 158"/>
            <p:cNvSpPr>
              <a:spLocks noChangeShapeType="1"/>
            </p:cNvSpPr>
            <p:nvPr/>
          </p:nvSpPr>
          <p:spPr bwMode="auto">
            <a:xfrm flipH="1">
              <a:off x="3180" y="3106"/>
              <a:ext cx="230" cy="15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3042" name="Group 161"/>
            <p:cNvGrpSpPr>
              <a:grpSpLocks/>
            </p:cNvGrpSpPr>
            <p:nvPr/>
          </p:nvGrpSpPr>
          <p:grpSpPr bwMode="auto">
            <a:xfrm rot="5700000">
              <a:off x="4175" y="2859"/>
              <a:ext cx="755" cy="574"/>
              <a:chOff x="3697" y="2273"/>
              <a:chExt cx="755" cy="574"/>
            </a:xfrm>
          </p:grpSpPr>
          <p:sp>
            <p:nvSpPr>
              <p:cNvPr id="43049" name="Text Box 162"/>
              <p:cNvSpPr txBox="1">
                <a:spLocks noChangeArrowheads="1"/>
              </p:cNvSpPr>
              <p:nvPr/>
            </p:nvSpPr>
            <p:spPr bwMode="auto">
              <a:xfrm>
                <a:off x="3697" y="2273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43050" name="Text Box 163"/>
              <p:cNvSpPr txBox="1">
                <a:spLocks noChangeArrowheads="1"/>
              </p:cNvSpPr>
              <p:nvPr/>
            </p:nvSpPr>
            <p:spPr bwMode="auto">
              <a:xfrm>
                <a:off x="4165" y="2276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43051" name="Text Box 164"/>
              <p:cNvSpPr txBox="1">
                <a:spLocks noChangeArrowheads="1"/>
              </p:cNvSpPr>
              <p:nvPr/>
            </p:nvSpPr>
            <p:spPr bwMode="auto">
              <a:xfrm>
                <a:off x="3933" y="2559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FF3300"/>
                    </a:solidFill>
                  </a:rPr>
                  <a:t>O</a:t>
                </a:r>
              </a:p>
            </p:txBody>
          </p:sp>
          <p:sp>
            <p:nvSpPr>
              <p:cNvPr id="43052" name="Line 165"/>
              <p:cNvSpPr>
                <a:spLocks noChangeShapeType="1"/>
              </p:cNvSpPr>
              <p:nvPr/>
            </p:nvSpPr>
            <p:spPr bwMode="auto">
              <a:xfrm>
                <a:off x="3896" y="2508"/>
                <a:ext cx="104" cy="13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53" name="Line 166"/>
              <p:cNvSpPr>
                <a:spLocks noChangeShapeType="1"/>
              </p:cNvSpPr>
              <p:nvPr/>
            </p:nvSpPr>
            <p:spPr bwMode="auto">
              <a:xfrm flipH="1">
                <a:off x="4120" y="2497"/>
                <a:ext cx="106" cy="1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043" name="Line 167"/>
            <p:cNvSpPr>
              <a:spLocks noChangeShapeType="1"/>
            </p:cNvSpPr>
            <p:nvPr/>
          </p:nvSpPr>
          <p:spPr bwMode="auto">
            <a:xfrm flipH="1" flipV="1">
              <a:off x="4437" y="2603"/>
              <a:ext cx="199" cy="19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4" name="Line 168"/>
            <p:cNvSpPr>
              <a:spLocks noChangeShapeType="1"/>
            </p:cNvSpPr>
            <p:nvPr/>
          </p:nvSpPr>
          <p:spPr bwMode="auto">
            <a:xfrm flipH="1" flipV="1">
              <a:off x="3944" y="3007"/>
              <a:ext cx="382" cy="73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5" name="Oval 170"/>
            <p:cNvSpPr>
              <a:spLocks noChangeArrowheads="1"/>
            </p:cNvSpPr>
            <p:nvPr/>
          </p:nvSpPr>
          <p:spPr bwMode="auto">
            <a:xfrm>
              <a:off x="1388" y="2051"/>
              <a:ext cx="392" cy="393"/>
            </a:xfrm>
            <a:prstGeom prst="ellipse">
              <a:avLst/>
            </a:prstGeom>
            <a:gradFill rotWithShape="0">
              <a:gsLst>
                <a:gs pos="0">
                  <a:srgbClr val="3366FF"/>
                </a:gs>
                <a:gs pos="100000">
                  <a:srgbClr val="1A338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3046" name="Text Box 2"/>
            <p:cNvSpPr txBox="1">
              <a:spLocks noChangeArrowheads="1"/>
            </p:cNvSpPr>
            <p:nvPr/>
          </p:nvSpPr>
          <p:spPr bwMode="auto">
            <a:xfrm>
              <a:off x="1425" y="1996"/>
              <a:ext cx="438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400" b="1"/>
                <a:t>+</a:t>
              </a:r>
            </a:p>
          </p:txBody>
        </p:sp>
        <p:sp>
          <p:nvSpPr>
            <p:cNvPr id="43047" name="Oval 173"/>
            <p:cNvSpPr>
              <a:spLocks noChangeArrowheads="1"/>
            </p:cNvSpPr>
            <p:nvPr/>
          </p:nvSpPr>
          <p:spPr bwMode="auto">
            <a:xfrm>
              <a:off x="3512" y="2051"/>
              <a:ext cx="392" cy="393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3048" name="Text Box 174"/>
            <p:cNvSpPr txBox="1">
              <a:spLocks noChangeArrowheads="1"/>
            </p:cNvSpPr>
            <p:nvPr/>
          </p:nvSpPr>
          <p:spPr bwMode="auto">
            <a:xfrm>
              <a:off x="3489" y="1964"/>
              <a:ext cx="438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400" b="1"/>
                <a:t>-</a:t>
              </a:r>
            </a:p>
          </p:txBody>
        </p:sp>
      </p:grpSp>
      <p:sp>
        <p:nvSpPr>
          <p:cNvPr id="43011" name="Text Box 176"/>
          <p:cNvSpPr txBox="1">
            <a:spLocks noChangeArrowheads="1"/>
          </p:cNvSpPr>
          <p:nvPr/>
        </p:nvSpPr>
        <p:spPr bwMode="auto">
          <a:xfrm>
            <a:off x="847725" y="6265863"/>
            <a:ext cx="7526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Figure 1.1.4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05231" y="2488573"/>
            <a:ext cx="37593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rgbClr val="0070C0"/>
                </a:solidFill>
              </a:rPr>
              <a:t>Box </a:t>
            </a:r>
            <a:r>
              <a:rPr lang="en-US" sz="8800" dirty="0" smtClean="0">
                <a:solidFill>
                  <a:srgbClr val="0070C0"/>
                </a:solidFill>
              </a:rPr>
              <a:t>1.3</a:t>
            </a:r>
            <a:endParaRPr lang="en-US" sz="8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090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Line 37"/>
          <p:cNvSpPr>
            <a:spLocks noChangeShapeType="1"/>
          </p:cNvSpPr>
          <p:nvPr/>
        </p:nvSpPr>
        <p:spPr bwMode="auto">
          <a:xfrm rot="-4020000" flipH="1" flipV="1">
            <a:off x="4683125" y="269876"/>
            <a:ext cx="7937" cy="61769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5" name="Line 36"/>
          <p:cNvSpPr>
            <a:spLocks noChangeShapeType="1"/>
          </p:cNvSpPr>
          <p:nvPr/>
        </p:nvSpPr>
        <p:spPr bwMode="auto">
          <a:xfrm rot="4020000" flipH="1" flipV="1">
            <a:off x="4683125" y="285751"/>
            <a:ext cx="7937" cy="61769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6" name="Line 35"/>
          <p:cNvSpPr>
            <a:spLocks noChangeShapeType="1"/>
          </p:cNvSpPr>
          <p:nvPr/>
        </p:nvSpPr>
        <p:spPr bwMode="auto">
          <a:xfrm rot="-1320000" flipH="1" flipV="1">
            <a:off x="4683125" y="285750"/>
            <a:ext cx="7938" cy="61769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7" name="Line 33"/>
          <p:cNvSpPr>
            <a:spLocks noChangeShapeType="1"/>
          </p:cNvSpPr>
          <p:nvPr/>
        </p:nvSpPr>
        <p:spPr bwMode="auto">
          <a:xfrm rot="1320000" flipH="1" flipV="1">
            <a:off x="4681538" y="276225"/>
            <a:ext cx="7937" cy="61769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8" name="Line 31"/>
          <p:cNvSpPr>
            <a:spLocks noChangeShapeType="1"/>
          </p:cNvSpPr>
          <p:nvPr/>
        </p:nvSpPr>
        <p:spPr bwMode="auto">
          <a:xfrm rot="2700000" flipH="1" flipV="1">
            <a:off x="4657725" y="276226"/>
            <a:ext cx="7937" cy="61769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9" name="Line 32"/>
          <p:cNvSpPr>
            <a:spLocks noChangeShapeType="1"/>
          </p:cNvSpPr>
          <p:nvPr/>
        </p:nvSpPr>
        <p:spPr bwMode="auto">
          <a:xfrm rot="-2700000" flipH="1" flipV="1">
            <a:off x="4657725" y="276225"/>
            <a:ext cx="7938" cy="61769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0" name="Oval 18"/>
          <p:cNvSpPr>
            <a:spLocks noChangeArrowheads="1"/>
          </p:cNvSpPr>
          <p:nvPr/>
        </p:nvSpPr>
        <p:spPr bwMode="auto">
          <a:xfrm>
            <a:off x="4168775" y="2874963"/>
            <a:ext cx="1017588" cy="995362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C2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4041" name="Text Box 19"/>
          <p:cNvSpPr txBox="1">
            <a:spLocks noChangeArrowheads="1"/>
          </p:cNvSpPr>
          <p:nvPr/>
        </p:nvSpPr>
        <p:spPr bwMode="auto">
          <a:xfrm>
            <a:off x="4430713" y="2962275"/>
            <a:ext cx="590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i="1"/>
              <a:t>q</a:t>
            </a:r>
            <a:r>
              <a:rPr lang="en-US" altLang="en-US" sz="3600" b="1" i="1" baseline="-25000"/>
              <a:t>1</a:t>
            </a:r>
            <a:endParaRPr lang="en-US" altLang="en-US" sz="3600" b="1" i="1"/>
          </a:p>
        </p:txBody>
      </p:sp>
      <p:sp>
        <p:nvSpPr>
          <p:cNvPr id="44042" name="Oval 20"/>
          <p:cNvSpPr>
            <a:spLocks noChangeArrowheads="1"/>
          </p:cNvSpPr>
          <p:nvPr/>
        </p:nvSpPr>
        <p:spPr bwMode="auto">
          <a:xfrm>
            <a:off x="2651125" y="1416050"/>
            <a:ext cx="1017588" cy="995363"/>
          </a:xfrm>
          <a:prstGeom prst="ellipse">
            <a:avLst/>
          </a:prstGeom>
          <a:gradFill rotWithShape="0">
            <a:gsLst>
              <a:gs pos="0">
                <a:srgbClr val="3366FF"/>
              </a:gs>
              <a:gs pos="100000">
                <a:srgbClr val="2244A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4043" name="Text Box 21"/>
          <p:cNvSpPr txBox="1">
            <a:spLocks noChangeArrowheads="1"/>
          </p:cNvSpPr>
          <p:nvPr/>
        </p:nvSpPr>
        <p:spPr bwMode="auto">
          <a:xfrm>
            <a:off x="2913063" y="1503363"/>
            <a:ext cx="590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i="1"/>
              <a:t>q</a:t>
            </a:r>
            <a:r>
              <a:rPr lang="en-US" altLang="en-US" sz="3600" b="1" i="1" baseline="-25000"/>
              <a:t>2</a:t>
            </a:r>
            <a:endParaRPr lang="en-US" altLang="en-US" sz="3600" b="1" i="1"/>
          </a:p>
        </p:txBody>
      </p:sp>
      <p:sp>
        <p:nvSpPr>
          <p:cNvPr id="44044" name="Line 22"/>
          <p:cNvSpPr>
            <a:spLocks noChangeShapeType="1"/>
          </p:cNvSpPr>
          <p:nvPr/>
        </p:nvSpPr>
        <p:spPr bwMode="auto">
          <a:xfrm flipH="1" flipV="1">
            <a:off x="4679950" y="274638"/>
            <a:ext cx="0" cy="25939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5" name="Line 23"/>
          <p:cNvSpPr>
            <a:spLocks noChangeShapeType="1"/>
          </p:cNvSpPr>
          <p:nvPr/>
        </p:nvSpPr>
        <p:spPr bwMode="auto">
          <a:xfrm flipH="1" flipV="1">
            <a:off x="4691063" y="3868738"/>
            <a:ext cx="0" cy="25939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6" name="Line 24"/>
          <p:cNvSpPr>
            <a:spLocks noChangeShapeType="1"/>
          </p:cNvSpPr>
          <p:nvPr/>
        </p:nvSpPr>
        <p:spPr bwMode="auto">
          <a:xfrm flipV="1">
            <a:off x="5199063" y="3375025"/>
            <a:ext cx="29352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7" name="Line 26"/>
          <p:cNvSpPr>
            <a:spLocks noChangeShapeType="1"/>
          </p:cNvSpPr>
          <p:nvPr/>
        </p:nvSpPr>
        <p:spPr bwMode="auto">
          <a:xfrm flipV="1">
            <a:off x="1247775" y="3376613"/>
            <a:ext cx="29352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8" name="Text Box 40"/>
          <p:cNvSpPr txBox="1">
            <a:spLocks noChangeArrowheads="1"/>
          </p:cNvSpPr>
          <p:nvPr/>
        </p:nvSpPr>
        <p:spPr bwMode="auto">
          <a:xfrm>
            <a:off x="157163" y="6210300"/>
            <a:ext cx="2319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/>
              <a:t>Figure 1.3.1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t="19907" r="13193" b="10609"/>
          <a:stretch>
            <a:fillRect/>
          </a:stretch>
        </p:blipFill>
        <p:spPr bwMode="auto">
          <a:xfrm>
            <a:off x="1854200" y="811213"/>
            <a:ext cx="5667375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Oval 4"/>
          <p:cNvSpPr>
            <a:spLocks noChangeArrowheads="1"/>
          </p:cNvSpPr>
          <p:nvPr/>
        </p:nvSpPr>
        <p:spPr bwMode="auto">
          <a:xfrm>
            <a:off x="2462213" y="4244975"/>
            <a:ext cx="731837" cy="731838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5060" name="Text Box 13"/>
          <p:cNvSpPr txBox="1">
            <a:spLocks noChangeArrowheads="1"/>
          </p:cNvSpPr>
          <p:nvPr/>
        </p:nvSpPr>
        <p:spPr bwMode="auto">
          <a:xfrm>
            <a:off x="3416300" y="6243638"/>
            <a:ext cx="2319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Figure 1.3.2</a:t>
            </a: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559050" y="4279900"/>
            <a:ext cx="5730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/>
              <a:t>q</a:t>
            </a:r>
            <a:r>
              <a:rPr lang="en-US" altLang="en-US" sz="2800" b="1" i="1" baseline="-25000"/>
              <a:t>2</a:t>
            </a:r>
            <a:endParaRPr lang="en-US" altLang="en-US" sz="2800" b="1" i="1"/>
          </a:p>
        </p:txBody>
      </p:sp>
      <p:sp>
        <p:nvSpPr>
          <p:cNvPr id="6" name="Text Box 40"/>
          <p:cNvSpPr txBox="1">
            <a:spLocks noChangeArrowheads="1"/>
          </p:cNvSpPr>
          <p:nvPr/>
        </p:nvSpPr>
        <p:spPr bwMode="auto">
          <a:xfrm>
            <a:off x="157163" y="6210300"/>
            <a:ext cx="2319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/>
              <a:t>Figure </a:t>
            </a:r>
            <a:r>
              <a:rPr lang="en-US" altLang="en-US" sz="2400" dirty="0" smtClean="0"/>
              <a:t>1.3.2</a:t>
            </a: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42875" y="241300"/>
            <a:ext cx="7445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c</a:t>
            </a:r>
          </a:p>
        </p:txBody>
      </p:sp>
      <p:pic>
        <p:nvPicPr>
          <p:cNvPr id="7171" name="Picture 8" descr="C:\Documents and Settings\Amit\My Documents\Amit\Book\1_Revised_draft\CH1\Figures\PyMol-PovRay files\1-3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4" t="22243" r="6659" b="23622"/>
          <a:stretch>
            <a:fillRect/>
          </a:stretch>
        </p:blipFill>
        <p:spPr bwMode="auto">
          <a:xfrm>
            <a:off x="1411288" y="844550"/>
            <a:ext cx="6418262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/>
          <p:cNvSpPr>
            <a:spLocks noChangeShapeType="1"/>
          </p:cNvSpPr>
          <p:nvPr/>
        </p:nvSpPr>
        <p:spPr bwMode="auto">
          <a:xfrm>
            <a:off x="1760538" y="895350"/>
            <a:ext cx="11112" cy="46847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Line 5"/>
          <p:cNvSpPr>
            <a:spLocks noChangeShapeType="1"/>
          </p:cNvSpPr>
          <p:nvPr/>
        </p:nvSpPr>
        <p:spPr bwMode="auto">
          <a:xfrm rot="5400000">
            <a:off x="4840288" y="2489200"/>
            <a:ext cx="11112" cy="61483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Text Box 14"/>
          <p:cNvSpPr txBox="1">
            <a:spLocks noChangeArrowheads="1"/>
          </p:cNvSpPr>
          <p:nvPr/>
        </p:nvSpPr>
        <p:spPr bwMode="auto">
          <a:xfrm>
            <a:off x="3175000" y="5630863"/>
            <a:ext cx="32400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996633"/>
                </a:solidFill>
              </a:rPr>
              <a:t>Reaction coordinate</a:t>
            </a:r>
          </a:p>
        </p:txBody>
      </p:sp>
      <p:sp>
        <p:nvSpPr>
          <p:cNvPr id="8197" name="Text Box 15"/>
          <p:cNvSpPr txBox="1">
            <a:spLocks noChangeArrowheads="1"/>
          </p:cNvSpPr>
          <p:nvPr/>
        </p:nvSpPr>
        <p:spPr bwMode="auto">
          <a:xfrm>
            <a:off x="1036638" y="355600"/>
            <a:ext cx="1492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996633"/>
                </a:solidFill>
              </a:rPr>
              <a:t>Energy</a:t>
            </a:r>
          </a:p>
        </p:txBody>
      </p:sp>
      <p:sp>
        <p:nvSpPr>
          <p:cNvPr id="8198" name="Line 16"/>
          <p:cNvSpPr>
            <a:spLocks noChangeShapeType="1"/>
          </p:cNvSpPr>
          <p:nvPr/>
        </p:nvSpPr>
        <p:spPr bwMode="auto">
          <a:xfrm flipH="1">
            <a:off x="1497013" y="3497263"/>
            <a:ext cx="406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" name="Line 18"/>
          <p:cNvSpPr>
            <a:spLocks noChangeShapeType="1"/>
          </p:cNvSpPr>
          <p:nvPr/>
        </p:nvSpPr>
        <p:spPr bwMode="auto">
          <a:xfrm flipH="1">
            <a:off x="1497013" y="4602163"/>
            <a:ext cx="406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Line 22"/>
          <p:cNvSpPr>
            <a:spLocks noChangeShapeType="1"/>
          </p:cNvSpPr>
          <p:nvPr/>
        </p:nvSpPr>
        <p:spPr bwMode="auto">
          <a:xfrm>
            <a:off x="2084388" y="3494088"/>
            <a:ext cx="0" cy="10858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Text Box 23"/>
          <p:cNvSpPr txBox="1">
            <a:spLocks noChangeArrowheads="1"/>
          </p:cNvSpPr>
          <p:nvPr/>
        </p:nvSpPr>
        <p:spPr bwMode="auto">
          <a:xfrm>
            <a:off x="2066925" y="3800475"/>
            <a:ext cx="6635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>
                <a:solidFill>
                  <a:srgbClr val="339966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sz="2400" b="1" i="1" baseline="-25000">
                <a:solidFill>
                  <a:srgbClr val="339966"/>
                </a:solidFill>
                <a:cs typeface="Times New Roman" panose="02020603050405020304" pitchFamily="18" charset="0"/>
              </a:rPr>
              <a:t>R</a:t>
            </a:r>
            <a:endParaRPr lang="en-US" altLang="en-US" sz="2400" b="1" i="1">
              <a:solidFill>
                <a:srgbClr val="339966"/>
              </a:solidFill>
              <a:cs typeface="Times New Roman" panose="02020603050405020304" pitchFamily="18" charset="0"/>
            </a:endParaRPr>
          </a:p>
        </p:txBody>
      </p:sp>
      <p:sp>
        <p:nvSpPr>
          <p:cNvPr id="8202" name="Line 24"/>
          <p:cNvSpPr>
            <a:spLocks noChangeShapeType="1"/>
          </p:cNvSpPr>
          <p:nvPr/>
        </p:nvSpPr>
        <p:spPr bwMode="auto">
          <a:xfrm>
            <a:off x="3743325" y="1403350"/>
            <a:ext cx="9525" cy="20907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3" name="Text Box 25"/>
          <p:cNvSpPr txBox="1">
            <a:spLocks noChangeArrowheads="1"/>
          </p:cNvSpPr>
          <p:nvPr/>
        </p:nvSpPr>
        <p:spPr bwMode="auto">
          <a:xfrm>
            <a:off x="3741738" y="2311400"/>
            <a:ext cx="6207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>
                <a:solidFill>
                  <a:schemeClr val="accent2"/>
                </a:solidFill>
                <a:cs typeface="Times New Roman" panose="02020603050405020304" pitchFamily="18" charset="0"/>
              </a:rPr>
              <a:t>Ea</a:t>
            </a:r>
          </a:p>
        </p:txBody>
      </p:sp>
      <p:sp>
        <p:nvSpPr>
          <p:cNvPr id="8204" name="Text Box 30"/>
          <p:cNvSpPr txBox="1">
            <a:spLocks noChangeArrowheads="1"/>
          </p:cNvSpPr>
          <p:nvPr/>
        </p:nvSpPr>
        <p:spPr bwMode="auto">
          <a:xfrm>
            <a:off x="3503613" y="874713"/>
            <a:ext cx="6175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/>
              <a:t>A</a:t>
            </a:r>
            <a:r>
              <a:rPr lang="en-US" altLang="en-US" sz="2800" b="1" baseline="30000"/>
              <a:t>#</a:t>
            </a:r>
            <a:endParaRPr lang="en-US" altLang="en-US" sz="2800" b="1"/>
          </a:p>
        </p:txBody>
      </p:sp>
      <p:sp>
        <p:nvSpPr>
          <p:cNvPr id="8205" name="Freeform 9"/>
          <p:cNvSpPr>
            <a:spLocks/>
          </p:cNvSpPr>
          <p:nvPr/>
        </p:nvSpPr>
        <p:spPr bwMode="auto">
          <a:xfrm>
            <a:off x="1760538" y="1336675"/>
            <a:ext cx="6343650" cy="3303588"/>
          </a:xfrm>
          <a:custGeom>
            <a:avLst/>
            <a:gdLst>
              <a:gd name="T0" fmla="*/ 0 w 3996"/>
              <a:gd name="T1" fmla="*/ 2147483646 h 2081"/>
              <a:gd name="T2" fmla="*/ 2147483646 w 3996"/>
              <a:gd name="T3" fmla="*/ 2147483646 h 2081"/>
              <a:gd name="T4" fmla="*/ 2147483646 w 3996"/>
              <a:gd name="T5" fmla="*/ 2147483646 h 2081"/>
              <a:gd name="T6" fmla="*/ 2147483646 w 3996"/>
              <a:gd name="T7" fmla="*/ 2147483646 h 2081"/>
              <a:gd name="T8" fmla="*/ 2147483646 w 3996"/>
              <a:gd name="T9" fmla="*/ 2147483646 h 2081"/>
              <a:gd name="T10" fmla="*/ 2147483646 w 3996"/>
              <a:gd name="T11" fmla="*/ 2147483646 h 2081"/>
              <a:gd name="T12" fmla="*/ 2147483646 w 3996"/>
              <a:gd name="T13" fmla="*/ 2147483646 h 2081"/>
              <a:gd name="T14" fmla="*/ 2147483646 w 3996"/>
              <a:gd name="T15" fmla="*/ 2147483646 h 2081"/>
              <a:gd name="T16" fmla="*/ 2147483646 w 3996"/>
              <a:gd name="T17" fmla="*/ 2147483646 h 2081"/>
              <a:gd name="T18" fmla="*/ 2147483646 w 3996"/>
              <a:gd name="T19" fmla="*/ 2147483646 h 2081"/>
              <a:gd name="T20" fmla="*/ 2147483646 w 3996"/>
              <a:gd name="T21" fmla="*/ 2147483646 h 208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96" h="2081">
                <a:moveTo>
                  <a:pt x="0" y="1354"/>
                </a:moveTo>
                <a:cubicBezTo>
                  <a:pt x="89" y="1359"/>
                  <a:pt x="179" y="1364"/>
                  <a:pt x="250" y="1348"/>
                </a:cubicBezTo>
                <a:cubicBezTo>
                  <a:pt x="321" y="1332"/>
                  <a:pt x="346" y="1343"/>
                  <a:pt x="429" y="1258"/>
                </a:cubicBezTo>
                <a:cubicBezTo>
                  <a:pt x="512" y="1173"/>
                  <a:pt x="637" y="1018"/>
                  <a:pt x="749" y="836"/>
                </a:cubicBezTo>
                <a:cubicBezTo>
                  <a:pt x="861" y="654"/>
                  <a:pt x="1008" y="295"/>
                  <a:pt x="1101" y="164"/>
                </a:cubicBezTo>
                <a:cubicBezTo>
                  <a:pt x="1194" y="33"/>
                  <a:pt x="1237" y="0"/>
                  <a:pt x="1306" y="49"/>
                </a:cubicBezTo>
                <a:cubicBezTo>
                  <a:pt x="1375" y="98"/>
                  <a:pt x="1419" y="185"/>
                  <a:pt x="1517" y="458"/>
                </a:cubicBezTo>
                <a:cubicBezTo>
                  <a:pt x="1615" y="731"/>
                  <a:pt x="1736" y="1427"/>
                  <a:pt x="1895" y="1687"/>
                </a:cubicBezTo>
                <a:cubicBezTo>
                  <a:pt x="2054" y="1947"/>
                  <a:pt x="2155" y="1959"/>
                  <a:pt x="2471" y="2020"/>
                </a:cubicBezTo>
                <a:cubicBezTo>
                  <a:pt x="2787" y="2081"/>
                  <a:pt x="3582" y="2047"/>
                  <a:pt x="3789" y="2052"/>
                </a:cubicBezTo>
                <a:cubicBezTo>
                  <a:pt x="3996" y="2057"/>
                  <a:pt x="3854" y="2054"/>
                  <a:pt x="3712" y="2052"/>
                </a:cubicBez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6" name="Text Box 33"/>
          <p:cNvSpPr txBox="1">
            <a:spLocks noChangeArrowheads="1"/>
          </p:cNvSpPr>
          <p:nvPr/>
        </p:nvSpPr>
        <p:spPr bwMode="auto">
          <a:xfrm>
            <a:off x="963613" y="3198813"/>
            <a:ext cx="6175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/>
              <a:t>A</a:t>
            </a:r>
          </a:p>
        </p:txBody>
      </p:sp>
      <p:sp>
        <p:nvSpPr>
          <p:cNvPr id="8207" name="Text Box 34"/>
          <p:cNvSpPr txBox="1">
            <a:spLocks noChangeArrowheads="1"/>
          </p:cNvSpPr>
          <p:nvPr/>
        </p:nvSpPr>
        <p:spPr bwMode="auto">
          <a:xfrm>
            <a:off x="955675" y="4316413"/>
            <a:ext cx="6175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/>
              <a:t>B</a:t>
            </a:r>
          </a:p>
        </p:txBody>
      </p:sp>
      <p:sp>
        <p:nvSpPr>
          <p:cNvPr id="8208" name="Text Box 35"/>
          <p:cNvSpPr txBox="1">
            <a:spLocks noChangeArrowheads="1"/>
          </p:cNvSpPr>
          <p:nvPr/>
        </p:nvSpPr>
        <p:spPr bwMode="auto">
          <a:xfrm>
            <a:off x="4918075" y="371475"/>
            <a:ext cx="3619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/>
              <a:t>Reaction: A </a:t>
            </a:r>
            <a:r>
              <a:rPr lang="en-US" altLang="en-US" sz="2800" b="1">
                <a:cs typeface="Times New Roman" panose="02020603050405020304" pitchFamily="18" charset="0"/>
              </a:rPr>
              <a:t>→ </a:t>
            </a:r>
            <a:r>
              <a:rPr lang="en-US" altLang="en-US" sz="2800" b="1"/>
              <a:t>A</a:t>
            </a:r>
            <a:r>
              <a:rPr lang="en-US" altLang="en-US" sz="2800" b="1" baseline="30000"/>
              <a:t># </a:t>
            </a:r>
            <a:r>
              <a:rPr lang="en-US" altLang="en-US" sz="2800" b="1"/>
              <a:t>→</a:t>
            </a:r>
            <a:r>
              <a:rPr lang="en-US" altLang="en-US" sz="2800" b="1" baseline="30000"/>
              <a:t> </a:t>
            </a:r>
            <a:r>
              <a:rPr lang="en-US" altLang="en-US" sz="2800" b="1"/>
              <a:t>B</a:t>
            </a:r>
          </a:p>
        </p:txBody>
      </p:sp>
      <p:sp>
        <p:nvSpPr>
          <p:cNvPr id="8209" name="Text Box 36"/>
          <p:cNvSpPr txBox="1">
            <a:spLocks noChangeArrowheads="1"/>
          </p:cNvSpPr>
          <p:nvPr/>
        </p:nvSpPr>
        <p:spPr bwMode="auto">
          <a:xfrm>
            <a:off x="1619250" y="6343650"/>
            <a:ext cx="579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Figure 1.4</a:t>
            </a:r>
          </a:p>
        </p:txBody>
      </p:sp>
      <p:sp>
        <p:nvSpPr>
          <p:cNvPr id="8210" name="Line 18"/>
          <p:cNvSpPr>
            <a:spLocks noChangeShapeType="1"/>
          </p:cNvSpPr>
          <p:nvPr/>
        </p:nvSpPr>
        <p:spPr bwMode="auto">
          <a:xfrm flipH="1">
            <a:off x="1803400" y="3494088"/>
            <a:ext cx="6118225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1" name="Line 18"/>
          <p:cNvSpPr>
            <a:spLocks noChangeShapeType="1"/>
          </p:cNvSpPr>
          <p:nvPr/>
        </p:nvSpPr>
        <p:spPr bwMode="auto">
          <a:xfrm flipH="1">
            <a:off x="1781175" y="4600575"/>
            <a:ext cx="6118225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6"/>
          <p:cNvSpPr txBox="1">
            <a:spLocks noChangeArrowheads="1"/>
          </p:cNvSpPr>
          <p:nvPr/>
        </p:nvSpPr>
        <p:spPr bwMode="auto">
          <a:xfrm>
            <a:off x="1619250" y="6343650"/>
            <a:ext cx="579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cs typeface="Times New Roman" panose="02020603050405020304" pitchFamily="18" charset="0"/>
              </a:rPr>
              <a:t>Figure 1.5</a:t>
            </a:r>
          </a:p>
        </p:txBody>
      </p:sp>
      <p:grpSp>
        <p:nvGrpSpPr>
          <p:cNvPr id="9219" name="Group 5"/>
          <p:cNvGrpSpPr>
            <a:grpSpLocks/>
          </p:cNvGrpSpPr>
          <p:nvPr/>
        </p:nvGrpSpPr>
        <p:grpSpPr bwMode="auto">
          <a:xfrm>
            <a:off x="206375" y="2273300"/>
            <a:ext cx="8699500" cy="2036763"/>
            <a:chOff x="206098" y="2272553"/>
            <a:chExt cx="8700195" cy="2037530"/>
          </a:xfrm>
        </p:grpSpPr>
        <p:sp>
          <p:nvSpPr>
            <p:cNvPr id="9220" name="AutoShape 20"/>
            <p:cNvSpPr>
              <a:spLocks noChangeArrowheads="1"/>
            </p:cNvSpPr>
            <p:nvPr/>
          </p:nvSpPr>
          <p:spPr bwMode="auto">
            <a:xfrm>
              <a:off x="2150452" y="3164714"/>
              <a:ext cx="464775" cy="443748"/>
            </a:xfrm>
            <a:prstGeom prst="plaque">
              <a:avLst>
                <a:gd name="adj" fmla="val 16667"/>
              </a:avLst>
            </a:prstGeom>
            <a:gradFill rotWithShape="0">
              <a:gsLst>
                <a:gs pos="0">
                  <a:srgbClr val="FF6600"/>
                </a:gs>
                <a:gs pos="100000">
                  <a:srgbClr val="DC58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9221" name="Oval 19"/>
            <p:cNvSpPr>
              <a:spLocks noChangeArrowheads="1"/>
            </p:cNvSpPr>
            <p:nvPr/>
          </p:nvSpPr>
          <p:spPr bwMode="auto">
            <a:xfrm>
              <a:off x="206098" y="2689411"/>
              <a:ext cx="1430076" cy="1456478"/>
            </a:xfrm>
            <a:prstGeom prst="ellipse">
              <a:avLst/>
            </a:prstGeom>
            <a:gradFill rotWithShape="0">
              <a:gsLst>
                <a:gs pos="0">
                  <a:srgbClr val="3366FF"/>
                </a:gs>
                <a:gs pos="100000">
                  <a:srgbClr val="182F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9222" name="AutoShape 21"/>
            <p:cNvSpPr>
              <a:spLocks noChangeArrowheads="1"/>
            </p:cNvSpPr>
            <p:nvPr/>
          </p:nvSpPr>
          <p:spPr bwMode="auto">
            <a:xfrm>
              <a:off x="1301573" y="3155839"/>
              <a:ext cx="464775" cy="443748"/>
            </a:xfrm>
            <a:prstGeom prst="plaque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9223" name="Text Box 23"/>
            <p:cNvSpPr txBox="1">
              <a:spLocks noChangeArrowheads="1"/>
            </p:cNvSpPr>
            <p:nvPr/>
          </p:nvSpPr>
          <p:spPr bwMode="auto">
            <a:xfrm>
              <a:off x="1593895" y="3088821"/>
              <a:ext cx="513361" cy="3599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9224" name="AutoShape 24"/>
            <p:cNvSpPr>
              <a:spLocks noChangeArrowheads="1"/>
            </p:cNvSpPr>
            <p:nvPr/>
          </p:nvSpPr>
          <p:spPr bwMode="auto">
            <a:xfrm>
              <a:off x="2898492" y="3258394"/>
              <a:ext cx="682036" cy="268221"/>
            </a:xfrm>
            <a:prstGeom prst="rightArrow">
              <a:avLst>
                <a:gd name="adj1" fmla="val 50000"/>
                <a:gd name="adj2" fmla="val 68385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9225" name="Oval 27"/>
            <p:cNvSpPr>
              <a:spLocks noChangeArrowheads="1"/>
            </p:cNvSpPr>
            <p:nvPr/>
          </p:nvSpPr>
          <p:spPr bwMode="auto">
            <a:xfrm>
              <a:off x="3764788" y="2707161"/>
              <a:ext cx="1430076" cy="1456478"/>
            </a:xfrm>
            <a:prstGeom prst="ellipse">
              <a:avLst/>
            </a:prstGeom>
            <a:gradFill rotWithShape="0">
              <a:gsLst>
                <a:gs pos="0">
                  <a:srgbClr val="3366FF"/>
                </a:gs>
                <a:gs pos="100000">
                  <a:srgbClr val="182F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9226" name="AutoShape 28"/>
            <p:cNvSpPr>
              <a:spLocks noChangeArrowheads="1"/>
            </p:cNvSpPr>
            <p:nvPr/>
          </p:nvSpPr>
          <p:spPr bwMode="auto">
            <a:xfrm>
              <a:off x="4860263" y="3173589"/>
              <a:ext cx="464775" cy="443748"/>
            </a:xfrm>
            <a:prstGeom prst="plaque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9227" name="AutoShape 25"/>
            <p:cNvSpPr>
              <a:spLocks noChangeArrowheads="1"/>
            </p:cNvSpPr>
            <p:nvPr/>
          </p:nvSpPr>
          <p:spPr bwMode="auto">
            <a:xfrm>
              <a:off x="4859346" y="3177533"/>
              <a:ext cx="464775" cy="443748"/>
            </a:xfrm>
            <a:prstGeom prst="plaque">
              <a:avLst>
                <a:gd name="adj" fmla="val 16667"/>
              </a:avLst>
            </a:prstGeom>
            <a:gradFill rotWithShape="0">
              <a:gsLst>
                <a:gs pos="0">
                  <a:srgbClr val="FF6600"/>
                </a:gs>
                <a:gs pos="100000">
                  <a:srgbClr val="DC58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9228" name="AutoShape 24"/>
            <p:cNvSpPr>
              <a:spLocks noChangeArrowheads="1"/>
            </p:cNvSpPr>
            <p:nvPr/>
          </p:nvSpPr>
          <p:spPr bwMode="auto">
            <a:xfrm>
              <a:off x="5552049" y="3249430"/>
              <a:ext cx="682036" cy="268221"/>
            </a:xfrm>
            <a:prstGeom prst="rightArrow">
              <a:avLst>
                <a:gd name="adj1" fmla="val 50000"/>
                <a:gd name="adj2" fmla="val 68385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9229" name="AutoShape 20"/>
            <p:cNvSpPr>
              <a:spLocks noChangeArrowheads="1"/>
            </p:cNvSpPr>
            <p:nvPr/>
          </p:nvSpPr>
          <p:spPr bwMode="auto">
            <a:xfrm>
              <a:off x="8337729" y="2929433"/>
              <a:ext cx="464775" cy="443748"/>
            </a:xfrm>
            <a:prstGeom prst="plaque">
              <a:avLst>
                <a:gd name="adj" fmla="val 16667"/>
              </a:avLst>
            </a:prstGeom>
            <a:gradFill rotWithShape="0">
              <a:gsLst>
                <a:gs pos="0">
                  <a:srgbClr val="FF6600"/>
                </a:gs>
                <a:gs pos="100000">
                  <a:srgbClr val="DC58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9230" name="Oval 19"/>
            <p:cNvSpPr>
              <a:spLocks noChangeArrowheads="1"/>
            </p:cNvSpPr>
            <p:nvPr/>
          </p:nvSpPr>
          <p:spPr bwMode="auto">
            <a:xfrm>
              <a:off x="6436571" y="2707341"/>
              <a:ext cx="1430076" cy="1456478"/>
            </a:xfrm>
            <a:prstGeom prst="ellipse">
              <a:avLst/>
            </a:prstGeom>
            <a:gradFill rotWithShape="0">
              <a:gsLst>
                <a:gs pos="0">
                  <a:srgbClr val="3366FF"/>
                </a:gs>
                <a:gs pos="100000">
                  <a:srgbClr val="182F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9231" name="AutoShape 21"/>
            <p:cNvSpPr>
              <a:spLocks noChangeArrowheads="1"/>
            </p:cNvSpPr>
            <p:nvPr/>
          </p:nvSpPr>
          <p:spPr bwMode="auto">
            <a:xfrm>
              <a:off x="7532046" y="3173769"/>
              <a:ext cx="464775" cy="443748"/>
            </a:xfrm>
            <a:prstGeom prst="plaque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9232" name="Text Box 23"/>
            <p:cNvSpPr txBox="1">
              <a:spLocks noChangeArrowheads="1"/>
            </p:cNvSpPr>
            <p:nvPr/>
          </p:nvSpPr>
          <p:spPr bwMode="auto">
            <a:xfrm>
              <a:off x="7824368" y="3106751"/>
              <a:ext cx="513361" cy="3599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9233" name="AutoShape 20"/>
            <p:cNvSpPr>
              <a:spLocks noChangeArrowheads="1"/>
            </p:cNvSpPr>
            <p:nvPr/>
          </p:nvSpPr>
          <p:spPr bwMode="auto">
            <a:xfrm>
              <a:off x="8337729" y="3466680"/>
              <a:ext cx="464775" cy="443748"/>
            </a:xfrm>
            <a:prstGeom prst="plaque">
              <a:avLst>
                <a:gd name="adj" fmla="val 16667"/>
              </a:avLst>
            </a:prstGeom>
            <a:gradFill rotWithShape="0">
              <a:gsLst>
                <a:gs pos="0">
                  <a:srgbClr val="FF6600"/>
                </a:gs>
                <a:gs pos="100000">
                  <a:srgbClr val="DC58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9234" name="Rectangle 1"/>
            <p:cNvSpPr>
              <a:spLocks noChangeArrowheads="1"/>
            </p:cNvSpPr>
            <p:nvPr/>
          </p:nvSpPr>
          <p:spPr bwMode="auto">
            <a:xfrm>
              <a:off x="8233940" y="3169286"/>
              <a:ext cx="672353" cy="487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9235" name="AutoShape 20"/>
            <p:cNvSpPr>
              <a:spLocks noChangeArrowheads="1"/>
            </p:cNvSpPr>
            <p:nvPr/>
          </p:nvSpPr>
          <p:spPr bwMode="auto">
            <a:xfrm>
              <a:off x="2140514" y="2463093"/>
              <a:ext cx="464775" cy="443748"/>
            </a:xfrm>
            <a:prstGeom prst="plaque">
              <a:avLst>
                <a:gd name="adj" fmla="val 16667"/>
              </a:avLst>
            </a:prstGeom>
            <a:gradFill rotWithShape="0">
              <a:gsLst>
                <a:gs pos="0">
                  <a:srgbClr val="FF6600"/>
                </a:gs>
                <a:gs pos="100000">
                  <a:srgbClr val="DC58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9236" name="AutoShape 20"/>
            <p:cNvSpPr>
              <a:spLocks noChangeArrowheads="1"/>
            </p:cNvSpPr>
            <p:nvPr/>
          </p:nvSpPr>
          <p:spPr bwMode="auto">
            <a:xfrm>
              <a:off x="2150452" y="3866335"/>
              <a:ext cx="464775" cy="443748"/>
            </a:xfrm>
            <a:prstGeom prst="plaque">
              <a:avLst>
                <a:gd name="adj" fmla="val 16667"/>
              </a:avLst>
            </a:prstGeom>
            <a:gradFill rotWithShape="0">
              <a:gsLst>
                <a:gs pos="0">
                  <a:srgbClr val="FF6600"/>
                </a:gs>
                <a:gs pos="100000">
                  <a:srgbClr val="DC58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9237" name="Oval 3"/>
            <p:cNvSpPr>
              <a:spLocks noChangeArrowheads="1"/>
            </p:cNvSpPr>
            <p:nvPr/>
          </p:nvSpPr>
          <p:spPr bwMode="auto">
            <a:xfrm>
              <a:off x="2150452" y="2272553"/>
              <a:ext cx="454837" cy="4124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5" name="Trapezoid 4"/>
            <p:cNvSpPr/>
            <p:nvPr/>
          </p:nvSpPr>
          <p:spPr bwMode="auto">
            <a:xfrm>
              <a:off x="1908034" y="3867003"/>
              <a:ext cx="484227" cy="331913"/>
            </a:xfrm>
            <a:prstGeom prst="trapezoid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ea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5"/>
          <p:cNvSpPr txBox="1">
            <a:spLocks noChangeArrowheads="1"/>
          </p:cNvSpPr>
          <p:nvPr/>
        </p:nvSpPr>
        <p:spPr bwMode="auto">
          <a:xfrm>
            <a:off x="1052513" y="6302375"/>
            <a:ext cx="6900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Figure 1.6</a:t>
            </a:r>
          </a:p>
        </p:txBody>
      </p:sp>
      <p:grpSp>
        <p:nvGrpSpPr>
          <p:cNvPr id="10243" name="Group 8"/>
          <p:cNvGrpSpPr>
            <a:grpSpLocks/>
          </p:cNvGrpSpPr>
          <p:nvPr/>
        </p:nvGrpSpPr>
        <p:grpSpPr bwMode="auto">
          <a:xfrm>
            <a:off x="1585913" y="498475"/>
            <a:ext cx="6216650" cy="5367338"/>
            <a:chOff x="999" y="314"/>
            <a:chExt cx="3916" cy="3381"/>
          </a:xfrm>
        </p:grpSpPr>
        <p:pic>
          <p:nvPicPr>
            <p:cNvPr id="1024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" y="314"/>
              <a:ext cx="3645" cy="3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45" name="Rectangle 3"/>
            <p:cNvSpPr>
              <a:spLocks noChangeArrowheads="1"/>
            </p:cNvSpPr>
            <p:nvPr/>
          </p:nvSpPr>
          <p:spPr bwMode="auto">
            <a:xfrm>
              <a:off x="2554" y="3097"/>
              <a:ext cx="218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0246" name="Text Box 4"/>
            <p:cNvSpPr txBox="1">
              <a:spLocks noChangeArrowheads="1"/>
            </p:cNvSpPr>
            <p:nvPr/>
          </p:nvSpPr>
          <p:spPr bwMode="auto">
            <a:xfrm>
              <a:off x="2729" y="3105"/>
              <a:ext cx="178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solidFill>
                    <a:schemeClr val="bg2"/>
                  </a:solidFill>
                  <a:latin typeface="Arial" panose="020B0604020202020204" pitchFamily="34" charset="0"/>
                </a:rPr>
                <a:t>Intermembranal Space</a:t>
              </a:r>
            </a:p>
          </p:txBody>
        </p:sp>
        <p:sp>
          <p:nvSpPr>
            <p:cNvPr id="10247" name="Rectangle 6"/>
            <p:cNvSpPr>
              <a:spLocks noChangeArrowheads="1"/>
            </p:cNvSpPr>
            <p:nvPr/>
          </p:nvSpPr>
          <p:spPr bwMode="auto">
            <a:xfrm>
              <a:off x="3821" y="576"/>
              <a:ext cx="813" cy="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0248" name="Text Box 7"/>
            <p:cNvSpPr txBox="1">
              <a:spLocks noChangeArrowheads="1"/>
            </p:cNvSpPr>
            <p:nvPr/>
          </p:nvSpPr>
          <p:spPr bwMode="auto">
            <a:xfrm>
              <a:off x="3802" y="582"/>
              <a:ext cx="111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>
                  <a:solidFill>
                    <a:schemeClr val="bg2"/>
                  </a:solidFill>
                  <a:latin typeface="Arial" panose="020B0604020202020204" pitchFamily="34" charset="0"/>
                </a:rPr>
                <a:t>Outer membrane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052513" y="6302375"/>
            <a:ext cx="6900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Figure 1.7</a:t>
            </a:r>
          </a:p>
        </p:txBody>
      </p:sp>
      <p:pic>
        <p:nvPicPr>
          <p:cNvPr id="1126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974725"/>
            <a:ext cx="7107237" cy="50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268288" y="266700"/>
            <a:ext cx="412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4000"/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יצוב ברירת מחדל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עיצוב ברירת מחדל">
      <a:majorFont>
        <a:latin typeface="Times New Roman"/>
        <a:ea typeface=""/>
        <a:cs typeface="Times New Roman (Hebrew)"/>
      </a:majorFont>
      <a:minorFont>
        <a:latin typeface="Times New Roman"/>
        <a:ea typeface=""/>
        <a:cs typeface="Times New Roman (Hebrew)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 (Hebrew)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 (Hebrew)" panose="02020603050405020304" pitchFamily="18" charset="0"/>
          </a:defRPr>
        </a:defPPr>
      </a:lstStyle>
    </a:lnDef>
  </a:objectDefaults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9360</TotalTime>
  <Words>400</Words>
  <Application>Microsoft Office PowerPoint</Application>
  <PresentationFormat>On-screen Show (4:3)</PresentationFormat>
  <Paragraphs>250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Times New Roman</vt:lpstr>
      <vt:lpstr>Times New Roman (Hebrew)</vt:lpstr>
      <vt:lpstr>Arial</vt:lpstr>
      <vt:lpstr>Symbol</vt:lpstr>
      <vt:lpstr>עיצוב ברירת מחדל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Amit Kessel</dc:creator>
  <cp:lastModifiedBy>Amit Kessel</cp:lastModifiedBy>
  <cp:revision>289</cp:revision>
  <cp:lastPrinted>1601-01-01T00:00:00Z</cp:lastPrinted>
  <dcterms:created xsi:type="dcterms:W3CDTF">1601-01-01T00:00:00Z</dcterms:created>
  <dcterms:modified xsi:type="dcterms:W3CDTF">2019-04-26T17:40:43Z</dcterms:modified>
</cp:coreProperties>
</file>